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96" r:id="rId2"/>
    <p:sldMasterId id="2147483932" r:id="rId3"/>
    <p:sldMasterId id="2147483956" r:id="rId4"/>
    <p:sldMasterId id="2147483981" r:id="rId5"/>
    <p:sldMasterId id="2147484116" r:id="rId6"/>
  </p:sldMasterIdLst>
  <p:notesMasterIdLst>
    <p:notesMasterId r:id="rId14"/>
  </p:notesMasterIdLst>
  <p:sldIdLst>
    <p:sldId id="299" r:id="rId7"/>
    <p:sldId id="302" r:id="rId8"/>
    <p:sldId id="301" r:id="rId9"/>
    <p:sldId id="272" r:id="rId10"/>
    <p:sldId id="271" r:id="rId11"/>
    <p:sldId id="311" r:id="rId12"/>
    <p:sldId id="29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80808"/>
    <a:srgbClr val="737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71" autoAdjust="0"/>
  </p:normalViewPr>
  <p:slideViewPr>
    <p:cSldViewPr>
      <p:cViewPr>
        <p:scale>
          <a:sx n="71" d="100"/>
          <a:sy n="71" d="100"/>
        </p:scale>
        <p:origin x="-1356" y="-66"/>
      </p:cViewPr>
      <p:guideLst>
        <p:guide orient="horz" pos="2160"/>
        <p:guide pos="2880"/>
      </p:guideLst>
    </p:cSldViewPr>
  </p:slideViewPr>
  <p:outlineViewPr>
    <p:cViewPr>
      <p:scale>
        <a:sx n="33" d="100"/>
        <a:sy n="33" d="100"/>
      </p:scale>
      <p:origin x="0" y="1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3CC4D4-2CD3-4754-B6AE-B4BF63C0783F}" type="datetimeFigureOut">
              <a:rPr lang="en-US" smtClean="0"/>
              <a:t>10/2/2021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FD49E-109A-47E3-9725-FC8E007AF2A7}" type="slidenum">
              <a:rPr lang="en-US" smtClean="0"/>
              <a:t>‹#›</a:t>
            </a:fld>
            <a:endParaRPr lang="en-US"/>
          </a:p>
        </p:txBody>
      </p:sp>
    </p:spTree>
    <p:extLst>
      <p:ext uri="{BB962C8B-B14F-4D97-AF65-F5344CB8AC3E}">
        <p14:creationId xmlns:p14="http://schemas.microsoft.com/office/powerpoint/2010/main" val="172599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35232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4.png"/><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8" descr="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764213"/>
            <a:ext cx="47244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ChangeArrowheads="1"/>
          </p:cNvSpPr>
          <p:nvPr/>
        </p:nvSpPr>
        <p:spPr bwMode="gray">
          <a:xfrm>
            <a:off x="152400" y="152401"/>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400" b="1" i="1" smtClean="0">
                <a:solidFill>
                  <a:srgbClr val="0F3F85"/>
                </a:solidFill>
              </a:rPr>
              <a:t>LOGO</a:t>
            </a:r>
          </a:p>
        </p:txBody>
      </p:sp>
      <p:sp>
        <p:nvSpPr>
          <p:cNvPr id="6" name="Rectangle 29"/>
          <p:cNvSpPr>
            <a:spLocks noChangeArrowheads="1"/>
          </p:cNvSpPr>
          <p:nvPr/>
        </p:nvSpPr>
        <p:spPr bwMode="gray">
          <a:xfrm>
            <a:off x="0" y="0"/>
            <a:ext cx="29718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7" name="Rectangle 30"/>
          <p:cNvSpPr>
            <a:spLocks noChangeArrowheads="1"/>
          </p:cNvSpPr>
          <p:nvPr/>
        </p:nvSpPr>
        <p:spPr bwMode="gray">
          <a:xfrm>
            <a:off x="2971800" y="0"/>
            <a:ext cx="6172200" cy="152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3075" name="Rectangle 3"/>
          <p:cNvSpPr>
            <a:spLocks noGrp="1" noChangeArrowheads="1"/>
          </p:cNvSpPr>
          <p:nvPr>
            <p:ph type="subTitle" idx="1"/>
          </p:nvPr>
        </p:nvSpPr>
        <p:spPr>
          <a:xfrm>
            <a:off x="2260600" y="5791200"/>
            <a:ext cx="4800600" cy="381000"/>
          </a:xfrm>
        </p:spPr>
        <p:txBody>
          <a:bodyPr/>
          <a:lstStyle>
            <a:lvl1pPr marL="0" indent="0" algn="ctr">
              <a:buFont typeface="Wingdings" panose="05000000000000000000" pitchFamily="2" charset="2"/>
              <a:buNone/>
              <a:defRPr sz="1800"/>
            </a:lvl1pPr>
          </a:lstStyle>
          <a:p>
            <a:pPr lvl="0"/>
            <a:r>
              <a:rPr lang="en-US" noProof="0" smtClean="0"/>
              <a:t>Click to edit Master subtitle style</a:t>
            </a:r>
          </a:p>
        </p:txBody>
      </p:sp>
      <p:sp>
        <p:nvSpPr>
          <p:cNvPr id="3074" name="Rectangle 2"/>
          <p:cNvSpPr>
            <a:spLocks noGrp="1" noChangeArrowheads="1"/>
          </p:cNvSpPr>
          <p:nvPr>
            <p:ph type="ctrTitle"/>
          </p:nvPr>
        </p:nvSpPr>
        <p:spPr>
          <a:xfrm>
            <a:off x="609600" y="4986340"/>
            <a:ext cx="7924800" cy="6826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a:defRPr sz="4400" b="0"/>
            </a:lvl1pPr>
          </a:lstStyle>
          <a:p>
            <a:pPr lvl="0"/>
            <a:r>
              <a:rPr lang="en-US" noProof="0" smtClean="0"/>
              <a:t>Click to edit Master title style</a:t>
            </a:r>
          </a:p>
        </p:txBody>
      </p:sp>
      <p:sp>
        <p:nvSpPr>
          <p:cNvPr id="8" name="Rectangle 4"/>
          <p:cNvSpPr>
            <a:spLocks noGrp="1" noChangeArrowheads="1"/>
          </p:cNvSpPr>
          <p:nvPr>
            <p:ph type="dt" sz="half" idx="10"/>
          </p:nvPr>
        </p:nvSpPr>
        <p:spPr>
          <a:xfrm>
            <a:off x="457200" y="6448425"/>
            <a:ext cx="2133600" cy="244475"/>
          </a:xfrm>
        </p:spPr>
        <p:txBody>
          <a:bodyPr/>
          <a:lstStyle>
            <a:lvl1pPr>
              <a:defRPr sz="1200">
                <a:solidFill>
                  <a:schemeClr val="tx1"/>
                </a:solidFill>
              </a:defRPr>
            </a:lvl1pPr>
          </a:lstStyle>
          <a:p>
            <a:pPr>
              <a:defRPr/>
            </a:pPr>
            <a:endParaRPr lang="en-US">
              <a:solidFill>
                <a:srgbClr val="0F3F85"/>
              </a:solidFill>
            </a:endParaRPr>
          </a:p>
        </p:txBody>
      </p:sp>
      <p:sp>
        <p:nvSpPr>
          <p:cNvPr id="9" name="Rectangle 5"/>
          <p:cNvSpPr>
            <a:spLocks noGrp="1" noChangeArrowheads="1"/>
          </p:cNvSpPr>
          <p:nvPr>
            <p:ph type="ftr" sz="quarter" idx="11"/>
          </p:nvPr>
        </p:nvSpPr>
        <p:spPr>
          <a:xfrm>
            <a:off x="1131888" y="228601"/>
            <a:ext cx="2297112" cy="244475"/>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200" b="1" i="1">
                <a:solidFill>
                  <a:schemeClr val="tx2"/>
                </a:solidFill>
              </a:defRPr>
            </a:lvl1pPr>
          </a:lstStyle>
          <a:p>
            <a:pPr>
              <a:defRPr/>
            </a:pPr>
            <a:r>
              <a:rPr lang="en-US">
                <a:solidFill>
                  <a:srgbClr val="000000"/>
                </a:solidFill>
              </a:rPr>
              <a:t>http://blogcongdong.com</a:t>
            </a:r>
          </a:p>
        </p:txBody>
      </p:sp>
      <p:sp>
        <p:nvSpPr>
          <p:cNvPr id="10" name="Rectangle 6"/>
          <p:cNvSpPr>
            <a:spLocks noGrp="1" noChangeArrowheads="1"/>
          </p:cNvSpPr>
          <p:nvPr>
            <p:ph type="sldNum" sz="quarter" idx="12"/>
          </p:nvPr>
        </p:nvSpPr>
        <p:spPr>
          <a:xfrm>
            <a:off x="3454400" y="6465889"/>
            <a:ext cx="2133600" cy="244475"/>
          </a:xfrm>
        </p:spPr>
        <p:txBody>
          <a:bodyPr/>
          <a:lstStyle>
            <a:lvl1pPr>
              <a:defRPr sz="1200"/>
            </a:lvl1pPr>
          </a:lstStyle>
          <a:p>
            <a:fld id="{19ED4813-BA59-4628-A1D6-5F4AD0754DA9}" type="slidenum">
              <a:rPr lang="en-US">
                <a:solidFill>
                  <a:srgbClr val="0F3F85"/>
                </a:solidFill>
              </a:rPr>
              <a:pPr/>
              <a:t>‹#›</a:t>
            </a:fld>
            <a:endParaRPr lang="en-US">
              <a:solidFill>
                <a:srgbClr val="0F3F85"/>
              </a:solidFill>
            </a:endParaRPr>
          </a:p>
        </p:txBody>
      </p:sp>
    </p:spTree>
    <p:extLst>
      <p:ext uri="{BB962C8B-B14F-4D97-AF65-F5344CB8AC3E}">
        <p14:creationId xmlns:p14="http://schemas.microsoft.com/office/powerpoint/2010/main" val="90235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5"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6"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7"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8"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36982"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0"/>
          </p:nvPr>
        </p:nvSpPr>
        <p:spPr/>
        <p:txBody>
          <a:bodyPr/>
          <a:lstStyle>
            <a:lvl1pPr>
              <a:defRPr/>
            </a:lvl1pPr>
          </a:lstStyle>
          <a:p>
            <a:fld id="{F6F88D90-9A66-4B4E-A706-6EDDB0B694EB}" type="slidenum">
              <a:rPr lang="en-US">
                <a:solidFill>
                  <a:srgbClr val="0F3F85"/>
                </a:solidFill>
              </a:rPr>
              <a:pPr/>
              <a:t>‹#›</a:t>
            </a:fld>
            <a:endParaRPr lang="en-US">
              <a:solidFill>
                <a:srgbClr val="0F3F85"/>
              </a:solidFill>
            </a:endParaRPr>
          </a:p>
        </p:txBody>
      </p:sp>
      <p:sp>
        <p:nvSpPr>
          <p:cNvPr id="11" name="Date Placeholder 5"/>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1635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5"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6"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7"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8"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38006"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Vertical Title 1"/>
          <p:cNvSpPr>
            <a:spLocks noGrp="1"/>
          </p:cNvSpPr>
          <p:nvPr>
            <p:ph type="title" orient="vert"/>
          </p:nvPr>
        </p:nvSpPr>
        <p:spPr>
          <a:xfrm>
            <a:off x="6972300" y="427039"/>
            <a:ext cx="1790700"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427039"/>
            <a:ext cx="5219700"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0"/>
          </p:nvPr>
        </p:nvSpPr>
        <p:spPr/>
        <p:txBody>
          <a:bodyPr/>
          <a:lstStyle>
            <a:lvl1pPr>
              <a:defRPr/>
            </a:lvl1pPr>
          </a:lstStyle>
          <a:p>
            <a:fld id="{B8277ACF-2FB7-4CBD-B94A-8075CFC3E233}" type="slidenum">
              <a:rPr lang="en-US">
                <a:solidFill>
                  <a:srgbClr val="0F3F85"/>
                </a:solidFill>
              </a:rPr>
              <a:pPr/>
              <a:t>‹#›</a:t>
            </a:fld>
            <a:endParaRPr lang="en-US">
              <a:solidFill>
                <a:srgbClr val="0F3F85"/>
              </a:solidFill>
            </a:endParaRPr>
          </a:p>
        </p:txBody>
      </p:sp>
      <p:sp>
        <p:nvSpPr>
          <p:cNvPr id="11" name="Date Placeholder 5"/>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22028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5"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6"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7"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8"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39030"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Title 1"/>
          <p:cNvSpPr>
            <a:spLocks noGrp="1"/>
          </p:cNvSpPr>
          <p:nvPr>
            <p:ph type="title"/>
          </p:nvPr>
        </p:nvSpPr>
        <p:spPr>
          <a:xfrm>
            <a:off x="1600200" y="427037"/>
            <a:ext cx="6688138" cy="487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11315" y="1535113"/>
            <a:ext cx="7151687" cy="4876800"/>
          </a:xfrm>
        </p:spPr>
        <p:txBody>
          <a:bodyPr/>
          <a:lstStyle/>
          <a:p>
            <a:pPr lvl="0"/>
            <a:r>
              <a:rPr lang="en-US" noProof="0" smtClean="0"/>
              <a:t>Click icon to add table</a:t>
            </a:r>
          </a:p>
        </p:txBody>
      </p:sp>
      <p:sp>
        <p:nvSpPr>
          <p:cNvPr id="10" name="Slide Number Placeholder 4"/>
          <p:cNvSpPr>
            <a:spLocks noGrp="1"/>
          </p:cNvSpPr>
          <p:nvPr>
            <p:ph type="sldNum" sz="quarter" idx="10"/>
          </p:nvPr>
        </p:nvSpPr>
        <p:spPr/>
        <p:txBody>
          <a:bodyPr/>
          <a:lstStyle>
            <a:lvl1pPr>
              <a:defRPr/>
            </a:lvl1pPr>
          </a:lstStyle>
          <a:p>
            <a:fld id="{334547D8-0E59-4F18-8210-DA6C1213812E}" type="slidenum">
              <a:rPr lang="en-US">
                <a:solidFill>
                  <a:srgbClr val="0F3F85"/>
                </a:solidFill>
              </a:rPr>
              <a:pPr/>
              <a:t>‹#›</a:t>
            </a:fld>
            <a:endParaRPr lang="en-US">
              <a:solidFill>
                <a:srgbClr val="0F3F85"/>
              </a:solidFill>
            </a:endParaRPr>
          </a:p>
        </p:txBody>
      </p:sp>
      <p:sp>
        <p:nvSpPr>
          <p:cNvPr id="11" name="Date Placeholder 5"/>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3239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a:xfrm>
            <a:off x="160338" y="144465"/>
            <a:ext cx="8831262" cy="6561137"/>
          </a:xfrm>
          <a:prstGeom prst="roundRect">
            <a:avLst>
              <a:gd name="adj" fmla="val 3912"/>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84A7C39A-A897-4205-A1A2-A8B7004734B9}"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438964-873E-48CD-B809-D0495F2FB63B}" type="slidenum">
              <a:rPr lang="en-US"/>
              <a:pPr>
                <a:defRPr/>
              </a:pPr>
              <a:t>‹#›</a:t>
            </a:fld>
            <a:endParaRPr lang="en-US"/>
          </a:p>
        </p:txBody>
      </p:sp>
    </p:spTree>
    <p:extLst>
      <p:ext uri="{BB962C8B-B14F-4D97-AF65-F5344CB8AC3E}">
        <p14:creationId xmlns:p14="http://schemas.microsoft.com/office/powerpoint/2010/main" val="3258771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DBEA30-6327-49A2-B44E-FDE8C303038D}"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6D47A4-D426-42EB-B1A7-D696A364C51F}" type="slidenum">
              <a:rPr lang="en-US"/>
              <a:pPr>
                <a:defRPr/>
              </a:pPr>
              <a:t>‹#›</a:t>
            </a:fld>
            <a:endParaRPr lang="en-US"/>
          </a:p>
        </p:txBody>
      </p:sp>
    </p:spTree>
    <p:extLst>
      <p:ext uri="{BB962C8B-B14F-4D97-AF65-F5344CB8AC3E}">
        <p14:creationId xmlns:p14="http://schemas.microsoft.com/office/powerpoint/2010/main" val="302515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36E7B0C-1890-4BF1-9CB4-D72629C2E4C7}"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F05388-CF32-439E-9C26-230A50D5B688}" type="slidenum">
              <a:rPr lang="en-US"/>
              <a:pPr>
                <a:defRPr/>
              </a:pPr>
              <a:t>‹#›</a:t>
            </a:fld>
            <a:endParaRPr lang="en-US"/>
          </a:p>
        </p:txBody>
      </p:sp>
    </p:spTree>
    <p:extLst>
      <p:ext uri="{BB962C8B-B14F-4D97-AF65-F5344CB8AC3E}">
        <p14:creationId xmlns:p14="http://schemas.microsoft.com/office/powerpoint/2010/main" val="44977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4D342E-19AA-44C7-ABE5-D1EECD6B7139}"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9F9750-9D39-4036-88C9-4C02927A49F7}" type="slidenum">
              <a:rPr lang="en-US"/>
              <a:pPr>
                <a:defRPr/>
              </a:pPr>
              <a:t>‹#›</a:t>
            </a:fld>
            <a:endParaRPr lang="en-US"/>
          </a:p>
        </p:txBody>
      </p:sp>
    </p:spTree>
    <p:extLst>
      <p:ext uri="{BB962C8B-B14F-4D97-AF65-F5344CB8AC3E}">
        <p14:creationId xmlns:p14="http://schemas.microsoft.com/office/powerpoint/2010/main" val="73228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C5C8A7-0D9F-4745-ABAF-69E902C24926}" type="datetimeFigureOut">
              <a:rPr lang="en-US"/>
              <a:pPr>
                <a:defRPr/>
              </a:pPr>
              <a:t>10/2/2021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C18A45-80BD-49CF-AE78-5C695A94CC9C}" type="slidenum">
              <a:rPr lang="en-US"/>
              <a:pPr>
                <a:defRPr/>
              </a:pPr>
              <a:t>‹#›</a:t>
            </a:fld>
            <a:endParaRPr lang="en-US"/>
          </a:p>
        </p:txBody>
      </p:sp>
    </p:spTree>
    <p:extLst>
      <p:ext uri="{BB962C8B-B14F-4D97-AF65-F5344CB8AC3E}">
        <p14:creationId xmlns:p14="http://schemas.microsoft.com/office/powerpoint/2010/main" val="2951455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CB2FD0-AC7D-4CB9-AF95-82E3C13A4088}" type="datetimeFigureOut">
              <a:rPr lang="en-US"/>
              <a:pPr>
                <a:defRPr/>
              </a:pPr>
              <a:t>10/2/2021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D13C45-2421-4665-A05E-9B68F38098E4}" type="slidenum">
              <a:rPr lang="en-US"/>
              <a:pPr>
                <a:defRPr/>
              </a:pPr>
              <a:t>‹#›</a:t>
            </a:fld>
            <a:endParaRPr lang="en-US"/>
          </a:p>
        </p:txBody>
      </p:sp>
    </p:spTree>
    <p:extLst>
      <p:ext uri="{BB962C8B-B14F-4D97-AF65-F5344CB8AC3E}">
        <p14:creationId xmlns:p14="http://schemas.microsoft.com/office/powerpoint/2010/main" val="1658036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1FF711-3B26-4CBA-8C6F-26E061F21A13}" type="datetimeFigureOut">
              <a:rPr lang="en-US"/>
              <a:pPr>
                <a:defRPr/>
              </a:pPr>
              <a:t>10/2/2021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B1D47E-CE57-468E-8EFA-98B2548C9B06}" type="slidenum">
              <a:rPr lang="en-US"/>
              <a:pPr>
                <a:defRPr/>
              </a:pPr>
              <a:t>‹#›</a:t>
            </a:fld>
            <a:endParaRPr lang="en-US"/>
          </a:p>
        </p:txBody>
      </p:sp>
    </p:spTree>
    <p:extLst>
      <p:ext uri="{BB962C8B-B14F-4D97-AF65-F5344CB8AC3E}">
        <p14:creationId xmlns:p14="http://schemas.microsoft.com/office/powerpoint/2010/main" val="105725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5"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6"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7"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8"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28790"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0"/>
          </p:nvPr>
        </p:nvSpPr>
        <p:spPr/>
        <p:txBody>
          <a:bodyPr/>
          <a:lstStyle>
            <a:lvl1pPr>
              <a:defRPr/>
            </a:lvl1pPr>
          </a:lstStyle>
          <a:p>
            <a:fld id="{2DB5056D-4EDC-41D5-A5AA-C31ECEF41835}" type="slidenum">
              <a:rPr lang="en-US">
                <a:solidFill>
                  <a:srgbClr val="0F3F85"/>
                </a:solidFill>
              </a:rPr>
              <a:pPr/>
              <a:t>‹#›</a:t>
            </a:fld>
            <a:endParaRPr lang="en-US">
              <a:solidFill>
                <a:srgbClr val="0F3F85"/>
              </a:solidFill>
            </a:endParaRPr>
          </a:p>
        </p:txBody>
      </p:sp>
      <p:sp>
        <p:nvSpPr>
          <p:cNvPr id="11" name="Date Placeholder 5"/>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82668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2C65F-CA75-4972-B8D4-A61D5C21FADF}"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0A0386-7B89-42AE-B4A4-68B4BEAF0BDC}" type="slidenum">
              <a:rPr lang="en-US"/>
              <a:pPr>
                <a:defRPr/>
              </a:pPr>
              <a:t>‹#›</a:t>
            </a:fld>
            <a:endParaRPr lang="en-US"/>
          </a:p>
        </p:txBody>
      </p:sp>
    </p:spTree>
    <p:extLst>
      <p:ext uri="{BB962C8B-B14F-4D97-AF65-F5344CB8AC3E}">
        <p14:creationId xmlns:p14="http://schemas.microsoft.com/office/powerpoint/2010/main" val="209791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938167-8B0C-42D9-B7D8-7BAFC1C8766A}" type="datetimeFigureOut">
              <a:rPr lang="en-US"/>
              <a:pPr>
                <a:defRPr/>
              </a:pPr>
              <a:t>10/2/2021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DFB6DA-DF38-4721-B5AB-81958F0BC847}" type="slidenum">
              <a:rPr lang="en-US"/>
              <a:pPr>
                <a:defRPr/>
              </a:pPr>
              <a:t>‹#›</a:t>
            </a:fld>
            <a:endParaRPr lang="en-US"/>
          </a:p>
        </p:txBody>
      </p:sp>
    </p:spTree>
    <p:extLst>
      <p:ext uri="{BB962C8B-B14F-4D97-AF65-F5344CB8AC3E}">
        <p14:creationId xmlns:p14="http://schemas.microsoft.com/office/powerpoint/2010/main" val="2765885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887F3F-AA3B-44D7-A2DA-5A18E8AF66DC}"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641899-B3D5-4B51-83C6-BA8A09660860}" type="slidenum">
              <a:rPr lang="en-US"/>
              <a:pPr>
                <a:defRPr/>
              </a:pPr>
              <a:t>‹#›</a:t>
            </a:fld>
            <a:endParaRPr lang="en-US"/>
          </a:p>
        </p:txBody>
      </p:sp>
    </p:spTree>
    <p:extLst>
      <p:ext uri="{BB962C8B-B14F-4D97-AF65-F5344CB8AC3E}">
        <p14:creationId xmlns:p14="http://schemas.microsoft.com/office/powerpoint/2010/main" val="305779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8BAEBC-DA05-4611-8697-827B5A6B8B98}" type="datetimeFigureOut">
              <a:rPr lang="en-US"/>
              <a:pPr>
                <a:defRPr/>
              </a:pPr>
              <a:t>10/2/2021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047E3B-7B75-4559-B157-C7C7CF8F466E}" type="slidenum">
              <a:rPr lang="en-US"/>
              <a:pPr>
                <a:defRPr/>
              </a:pPr>
              <a:t>‹#›</a:t>
            </a:fld>
            <a:endParaRPr lang="en-US"/>
          </a:p>
        </p:txBody>
      </p:sp>
    </p:spTree>
    <p:extLst>
      <p:ext uri="{BB962C8B-B14F-4D97-AF65-F5344CB8AC3E}">
        <p14:creationId xmlns:p14="http://schemas.microsoft.com/office/powerpoint/2010/main" val="2781561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pic>
        <p:nvPicPr>
          <p:cNvPr id="4" name="Picture 2" descr="演示模板底稿"/>
          <p:cNvPicPr>
            <a:picLocks noChangeAspect="1" noChangeArrowheads="1"/>
          </p:cNvPicPr>
          <p:nvPr/>
        </p:nvPicPr>
        <p:blipFill>
          <a:blip r:embed="rId2"/>
          <a:srcRect/>
          <a:stretch>
            <a:fillRect/>
          </a:stretch>
        </p:blipFill>
        <p:spPr bwMode="auto">
          <a:xfrm>
            <a:off x="1590" y="0"/>
            <a:ext cx="9140825" cy="6858000"/>
          </a:xfrm>
          <a:prstGeom prst="rect">
            <a:avLst/>
          </a:prstGeom>
          <a:noFill/>
          <a:ln w="9525">
            <a:noFill/>
            <a:miter lim="800000"/>
            <a:headEnd/>
            <a:tailEnd/>
          </a:ln>
        </p:spPr>
      </p:pic>
      <p:sp>
        <p:nvSpPr>
          <p:cNvPr id="2051" name="Rectangle 3"/>
          <p:cNvSpPr>
            <a:spLocks noGrp="1" noChangeArrowheads="1"/>
          </p:cNvSpPr>
          <p:nvPr>
            <p:ph type="ctrTitle"/>
          </p:nvPr>
        </p:nvSpPr>
        <p:spPr>
          <a:xfrm>
            <a:off x="3671890" y="1485901"/>
            <a:ext cx="5470525" cy="1225551"/>
          </a:xfrm>
        </p:spPr>
        <p:txBody>
          <a:bodyPr/>
          <a:lstStyle>
            <a:lvl1pPr algn="r">
              <a:defRPr sz="3200">
                <a:solidFill>
                  <a:schemeClr val="bg1"/>
                </a:solidFill>
              </a:defRPr>
            </a:lvl1pPr>
          </a:lstStyle>
          <a:p>
            <a:pPr lvl="0"/>
            <a:r>
              <a:rPr lang="zh-CN" noProof="0" smtClean="0"/>
              <a:t>单击此处编辑母版标题样式</a:t>
            </a:r>
          </a:p>
        </p:txBody>
      </p:sp>
      <p:sp>
        <p:nvSpPr>
          <p:cNvPr id="2052" name="Rectangle 4"/>
          <p:cNvSpPr>
            <a:spLocks noGrp="1" noChangeArrowheads="1"/>
          </p:cNvSpPr>
          <p:nvPr>
            <p:ph type="subTitle" idx="1"/>
          </p:nvPr>
        </p:nvSpPr>
        <p:spPr>
          <a:xfrm>
            <a:off x="3671890" y="2711451"/>
            <a:ext cx="5470525" cy="546100"/>
          </a:xfrm>
        </p:spPr>
        <p:txBody>
          <a:bodyPr/>
          <a:lstStyle>
            <a:lvl1pPr marL="0" indent="0" algn="r">
              <a:buFontTx/>
              <a:buNone/>
              <a:defRPr sz="1800" b="1">
                <a:solidFill>
                  <a:schemeClr val="bg1"/>
                </a:solidFill>
              </a:defRPr>
            </a:lvl1pPr>
          </a:lstStyle>
          <a:p>
            <a:pPr lvl="0"/>
            <a:r>
              <a:rPr lang="zh-CN" noProof="0" smtClean="0"/>
              <a:t>单击此处编辑母版副标题样式</a:t>
            </a:r>
          </a:p>
        </p:txBody>
      </p:sp>
      <p:sp>
        <p:nvSpPr>
          <p:cNvPr id="5" name="Rectangle 5"/>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atin typeface="+mn-lt"/>
                <a:ea typeface="宋体" pitchFamily="2" charset="-122"/>
              </a:defRPr>
            </a:lvl1pPr>
          </a:lstStyle>
          <a:p>
            <a:pPr>
              <a:defRPr/>
            </a:pPr>
            <a:endParaRPr lang="zh-CN" altLang="en-US">
              <a:solidFill>
                <a:srgbClr val="000000"/>
              </a:solidFill>
            </a:endParaRPr>
          </a:p>
        </p:txBody>
      </p:sp>
      <p:sp>
        <p:nvSpPr>
          <p:cNvPr id="6" name="Rectangle 6"/>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atin typeface="+mn-lt"/>
                <a:ea typeface="宋体" pitchFamily="2" charset="-122"/>
              </a:defRPr>
            </a:lvl1pPr>
          </a:lstStyle>
          <a:p>
            <a:pPr>
              <a:defRPr/>
            </a:pPr>
            <a:endParaRPr lang="zh-CN" altLang="en-US">
              <a:solidFill>
                <a:srgbClr val="000000"/>
              </a:solidFill>
            </a:endParaRPr>
          </a:p>
        </p:txBody>
      </p:sp>
      <p:sp>
        <p:nvSpPr>
          <p:cNvPr id="7" name="Rectangle 7"/>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latin typeface="+mn-lt"/>
                <a:ea typeface="宋体" pitchFamily="2" charset="-122"/>
              </a:defRPr>
            </a:lvl1pPr>
          </a:lstStyle>
          <a:p>
            <a:pPr>
              <a:defRPr/>
            </a:pPr>
            <a:fld id="{1C8AEE55-B751-4EDB-96F9-F82154F1F0A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90884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1AE4353-CA47-43CA-9811-228CD2FF6F7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35364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1"/>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EEA6A11-CF9D-4F07-8CD0-A319825A912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95755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ECE23CD-BBA0-43BC-A397-DAE6DFD4FEB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56742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E1C7C0CA-9B09-428B-B29C-F4DE86E9F50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70648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0383B417-1BEA-478B-9EC0-DDBC3A6A301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062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5"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6"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7"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8"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29814"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10" name="Slide Number Placeholder 4"/>
          <p:cNvSpPr>
            <a:spLocks noGrp="1"/>
          </p:cNvSpPr>
          <p:nvPr>
            <p:ph type="sldNum" sz="quarter" idx="10"/>
          </p:nvPr>
        </p:nvSpPr>
        <p:spPr/>
        <p:txBody>
          <a:bodyPr/>
          <a:lstStyle>
            <a:lvl1pPr>
              <a:defRPr/>
            </a:lvl1pPr>
          </a:lstStyle>
          <a:p>
            <a:fld id="{63A73392-5E19-4596-84E3-D33999932283}" type="slidenum">
              <a:rPr lang="en-US">
                <a:solidFill>
                  <a:srgbClr val="0F3F85"/>
                </a:solidFill>
              </a:rPr>
              <a:pPr/>
              <a:t>‹#›</a:t>
            </a:fld>
            <a:endParaRPr lang="en-US">
              <a:solidFill>
                <a:srgbClr val="0F3F85"/>
              </a:solidFill>
            </a:endParaRPr>
          </a:p>
        </p:txBody>
      </p:sp>
      <p:sp>
        <p:nvSpPr>
          <p:cNvPr id="11" name="Date Placeholder 5"/>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71595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690F1B78-F899-47CE-856D-613FA98D19C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33416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2" y="273049"/>
            <a:ext cx="3008313" cy="1162051"/>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F613D28-6E6A-4B62-8ED8-D87B73FD0A5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80877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9"/>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Chỗ dành sẵn cho Văn bản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9957CDE-5E84-4A62-8A4C-17BD547C8DD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38947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387EC70-ABB4-41B1-804F-10C1E72BB39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55850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9"/>
            <a:ext cx="2057400" cy="5851525"/>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57200" y="274639"/>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837AC70-31EB-4DCC-9BF8-26A26FE88F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47954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ubtitle">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r="35069" b="17702"/>
          <a:stretch/>
        </p:blipFill>
        <p:spPr>
          <a:xfrm rot="5400000">
            <a:off x="1068412" y="2925789"/>
            <a:ext cx="2863800" cy="5000625"/>
          </a:xfrm>
          <a:prstGeom prst="rect">
            <a:avLst/>
          </a:prstGeom>
          <a:noFill/>
          <a:ln>
            <a:noFill/>
          </a:ln>
        </p:spPr>
      </p:pic>
      <p:pic>
        <p:nvPicPr>
          <p:cNvPr id="21" name="Shape 21"/>
          <p:cNvPicPr preferRelativeResize="0"/>
          <p:nvPr/>
        </p:nvPicPr>
        <p:blipFill rotWithShape="1">
          <a:blip r:embed="rId3">
            <a:alphaModFix/>
          </a:blip>
          <a:srcRect r="26809"/>
          <a:stretch/>
        </p:blipFill>
        <p:spPr>
          <a:xfrm rot="-5400000">
            <a:off x="5138462" y="-569635"/>
            <a:ext cx="3448600" cy="4562475"/>
          </a:xfrm>
          <a:prstGeom prst="rect">
            <a:avLst/>
          </a:prstGeom>
          <a:noFill/>
          <a:ln>
            <a:noFill/>
          </a:ln>
        </p:spPr>
      </p:pic>
      <p:grpSp>
        <p:nvGrpSpPr>
          <p:cNvPr id="22" name="Shape 22"/>
          <p:cNvGrpSpPr/>
          <p:nvPr/>
        </p:nvGrpSpPr>
        <p:grpSpPr>
          <a:xfrm>
            <a:off x="1638168" y="1461157"/>
            <a:ext cx="5867786" cy="3935881"/>
            <a:chOff x="615225" y="581250"/>
            <a:chExt cx="7913399" cy="3981000"/>
          </a:xfrm>
        </p:grpSpPr>
        <p:sp>
          <p:nvSpPr>
            <p:cNvPr id="23" name="Shape 2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24" name="Shape 2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grpSp>
      <p:sp>
        <p:nvSpPr>
          <p:cNvPr id="25" name="Shape 25"/>
          <p:cNvSpPr txBox="1">
            <a:spLocks noGrp="1"/>
          </p:cNvSpPr>
          <p:nvPr>
            <p:ph type="ctrTitle"/>
          </p:nvPr>
        </p:nvSpPr>
        <p:spPr>
          <a:xfrm>
            <a:off x="1924050" y="2212735"/>
            <a:ext cx="5295900" cy="1546399"/>
          </a:xfrm>
          <a:prstGeom prst="rect">
            <a:avLst/>
          </a:prstGeom>
        </p:spPr>
        <p:txBody>
          <a:bodyPr lIns="91425" tIns="91425" rIns="91425" bIns="91425" anchor="t"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26" name="Shape 26"/>
          <p:cNvSpPr txBox="1">
            <a:spLocks noGrp="1"/>
          </p:cNvSpPr>
          <p:nvPr>
            <p:ph type="subTitle" idx="1"/>
          </p:nvPr>
        </p:nvSpPr>
        <p:spPr>
          <a:xfrm>
            <a:off x="685800" y="3888339"/>
            <a:ext cx="7772400" cy="1046399"/>
          </a:xfrm>
          <a:prstGeom prst="rect">
            <a:avLst/>
          </a:prstGeom>
        </p:spPr>
        <p:txBody>
          <a:bodyPr lIns="91425" tIns="91425" rIns="91425" bIns="91425" anchor="t" anchorCtr="0"/>
          <a:lstStyle>
            <a:lvl1pPr lvl="0" algn="ctr" rtl="0">
              <a:spcBef>
                <a:spcPts val="0"/>
              </a:spcBef>
              <a:buClr>
                <a:schemeClr val="dk2"/>
              </a:buClr>
              <a:buNone/>
              <a:defRPr i="1">
                <a:solidFill>
                  <a:schemeClr val="dk2"/>
                </a:solidFill>
              </a:defRPr>
            </a:lvl1pPr>
            <a:lvl2pPr lvl="1" algn="ctr" rtl="0">
              <a:spcBef>
                <a:spcPts val="0"/>
              </a:spcBef>
              <a:buClr>
                <a:schemeClr val="dk2"/>
              </a:buClr>
              <a:buSzPct val="100000"/>
              <a:buNone/>
              <a:defRPr sz="3000" i="1">
                <a:solidFill>
                  <a:schemeClr val="dk2"/>
                </a:solidFill>
              </a:defRPr>
            </a:lvl2pPr>
            <a:lvl3pPr lvl="2" algn="ctr" rtl="0">
              <a:spcBef>
                <a:spcPts val="0"/>
              </a:spcBef>
              <a:buClr>
                <a:schemeClr val="dk2"/>
              </a:buClr>
              <a:buSzPct val="100000"/>
              <a:buNone/>
              <a:defRPr sz="3000" i="1">
                <a:solidFill>
                  <a:schemeClr val="dk2"/>
                </a:solidFill>
              </a:defRPr>
            </a:lvl3pPr>
            <a:lvl4pPr lvl="3" algn="ctr" rtl="0">
              <a:spcBef>
                <a:spcPts val="0"/>
              </a:spcBef>
              <a:buClr>
                <a:schemeClr val="dk2"/>
              </a:buClr>
              <a:buSzPct val="100000"/>
              <a:buNone/>
              <a:defRPr sz="3000" i="1">
                <a:solidFill>
                  <a:schemeClr val="dk2"/>
                </a:solidFill>
              </a:defRPr>
            </a:lvl4pPr>
            <a:lvl5pPr lvl="4" algn="ctr" rtl="0">
              <a:spcBef>
                <a:spcPts val="0"/>
              </a:spcBef>
              <a:buClr>
                <a:schemeClr val="dk2"/>
              </a:buClr>
              <a:buSzPct val="100000"/>
              <a:buNone/>
              <a:defRPr sz="3000" i="1">
                <a:solidFill>
                  <a:schemeClr val="dk2"/>
                </a:solidFill>
              </a:defRPr>
            </a:lvl5pPr>
            <a:lvl6pPr lvl="5" algn="ctr" rtl="0">
              <a:spcBef>
                <a:spcPts val="0"/>
              </a:spcBef>
              <a:buClr>
                <a:schemeClr val="dk2"/>
              </a:buClr>
              <a:buSzPct val="100000"/>
              <a:buNone/>
              <a:defRPr sz="3000" i="1">
                <a:solidFill>
                  <a:schemeClr val="dk2"/>
                </a:solidFill>
              </a:defRPr>
            </a:lvl6pPr>
            <a:lvl7pPr lvl="6" algn="ctr" rtl="0">
              <a:spcBef>
                <a:spcPts val="0"/>
              </a:spcBef>
              <a:buClr>
                <a:schemeClr val="dk2"/>
              </a:buClr>
              <a:buSzPct val="100000"/>
              <a:buNone/>
              <a:defRPr sz="3000" i="1">
                <a:solidFill>
                  <a:schemeClr val="dk2"/>
                </a:solidFill>
              </a:defRPr>
            </a:lvl7pPr>
            <a:lvl8pPr lvl="7" algn="ctr" rtl="0">
              <a:spcBef>
                <a:spcPts val="0"/>
              </a:spcBef>
              <a:buClr>
                <a:schemeClr val="dk2"/>
              </a:buClr>
              <a:buSzPct val="100000"/>
              <a:buNone/>
              <a:defRPr sz="3000" i="1">
                <a:solidFill>
                  <a:schemeClr val="dk2"/>
                </a:solidFill>
              </a:defRPr>
            </a:lvl8pPr>
            <a:lvl9pPr lvl="8" algn="ctr" rtl="0">
              <a:spcBef>
                <a:spcPts val="0"/>
              </a:spcBef>
              <a:buClr>
                <a:schemeClr val="dk2"/>
              </a:buClr>
              <a:buSzPct val="100000"/>
              <a:buNone/>
              <a:defRPr sz="3000" i="1">
                <a:solidFill>
                  <a:schemeClr val="dk2"/>
                </a:solidFill>
              </a:defRPr>
            </a:lvl9pPr>
          </a:lstStyle>
          <a:p>
            <a:endParaRPr/>
          </a:p>
        </p:txBody>
      </p:sp>
      <p:pic>
        <p:nvPicPr>
          <p:cNvPr id="27" name="Shape 27"/>
          <p:cNvPicPr preferRelativeResize="0"/>
          <p:nvPr/>
        </p:nvPicPr>
        <p:blipFill rotWithShape="1">
          <a:blip r:embed="rId4">
            <a:alphaModFix/>
          </a:blip>
          <a:srcRect r="17197" b="18533"/>
          <a:stretch/>
        </p:blipFill>
        <p:spPr>
          <a:xfrm>
            <a:off x="6162675" y="2838267"/>
            <a:ext cx="2981324" cy="4019732"/>
          </a:xfrm>
          <a:prstGeom prst="rect">
            <a:avLst/>
          </a:prstGeom>
          <a:noFill/>
          <a:ln>
            <a:noFill/>
          </a:ln>
        </p:spPr>
      </p:pic>
      <p:pic>
        <p:nvPicPr>
          <p:cNvPr id="28" name="Shape 28"/>
          <p:cNvPicPr preferRelativeResize="0"/>
          <p:nvPr/>
        </p:nvPicPr>
        <p:blipFill rotWithShape="1">
          <a:blip r:embed="rId5">
            <a:alphaModFix/>
          </a:blip>
          <a:srcRect l="49259" b="18374"/>
          <a:stretch/>
        </p:blipFill>
        <p:spPr>
          <a:xfrm rot="5400000">
            <a:off x="250195" y="-272421"/>
            <a:ext cx="2823832" cy="3343276"/>
          </a:xfrm>
          <a:prstGeom prst="rect">
            <a:avLst/>
          </a:prstGeom>
          <a:noFill/>
          <a:ln>
            <a:noFill/>
          </a:ln>
        </p:spPr>
      </p:pic>
    </p:spTree>
    <p:extLst>
      <p:ext uri="{BB962C8B-B14F-4D97-AF65-F5344CB8AC3E}">
        <p14:creationId xmlns:p14="http://schemas.microsoft.com/office/powerpoint/2010/main" val="2706052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Quote">
    <p:spTree>
      <p:nvGrpSpPr>
        <p:cNvPr id="1" name="Shape 29"/>
        <p:cNvGrpSpPr/>
        <p:nvPr/>
      </p:nvGrpSpPr>
      <p:grpSpPr>
        <a:xfrm>
          <a:off x="0" y="0"/>
          <a:ext cx="0" cy="0"/>
          <a:chOff x="0" y="0"/>
          <a:chExt cx="0" cy="0"/>
        </a:xfrm>
      </p:grpSpPr>
      <p:pic>
        <p:nvPicPr>
          <p:cNvPr id="30" name="Shape 30"/>
          <p:cNvPicPr preferRelativeResize="0"/>
          <p:nvPr/>
        </p:nvPicPr>
        <p:blipFill rotWithShape="1">
          <a:blip r:embed="rId2">
            <a:alphaModFix/>
          </a:blip>
          <a:srcRect r="17197" b="18533"/>
          <a:stretch/>
        </p:blipFill>
        <p:spPr>
          <a:xfrm>
            <a:off x="6162675" y="2838267"/>
            <a:ext cx="2981324" cy="4019732"/>
          </a:xfrm>
          <a:prstGeom prst="rect">
            <a:avLst/>
          </a:prstGeom>
          <a:noFill/>
          <a:ln>
            <a:noFill/>
          </a:ln>
        </p:spPr>
      </p:pic>
      <p:pic>
        <p:nvPicPr>
          <p:cNvPr id="31" name="Shape 31"/>
          <p:cNvPicPr preferRelativeResize="0"/>
          <p:nvPr/>
        </p:nvPicPr>
        <p:blipFill rotWithShape="1">
          <a:blip r:embed="rId3">
            <a:alphaModFix/>
          </a:blip>
          <a:srcRect l="49259" b="18374"/>
          <a:stretch/>
        </p:blipFill>
        <p:spPr>
          <a:xfrm rot="5400000">
            <a:off x="250195" y="-272421"/>
            <a:ext cx="2823832" cy="3343276"/>
          </a:xfrm>
          <a:prstGeom prst="rect">
            <a:avLst/>
          </a:prstGeom>
          <a:noFill/>
          <a:ln>
            <a:noFill/>
          </a:ln>
        </p:spPr>
      </p:pic>
      <p:grpSp>
        <p:nvGrpSpPr>
          <p:cNvPr id="32" name="Shape 32"/>
          <p:cNvGrpSpPr/>
          <p:nvPr/>
        </p:nvGrpSpPr>
        <p:grpSpPr>
          <a:xfrm>
            <a:off x="1638168" y="1461061"/>
            <a:ext cx="5867786" cy="3935881"/>
            <a:chOff x="615225" y="581250"/>
            <a:chExt cx="7913399" cy="3981000"/>
          </a:xfrm>
        </p:grpSpPr>
        <p:sp>
          <p:nvSpPr>
            <p:cNvPr id="33" name="Shape 3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34" name="Shape 3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grpSp>
      <p:sp>
        <p:nvSpPr>
          <p:cNvPr id="35" name="Shape 35"/>
          <p:cNvSpPr/>
          <p:nvPr/>
        </p:nvSpPr>
        <p:spPr>
          <a:xfrm>
            <a:off x="4276503" y="4938466"/>
            <a:ext cx="590999" cy="787999"/>
          </a:xfrm>
          <a:prstGeom prst="ellipse">
            <a:avLst/>
          </a:prstGeom>
          <a:solidFill>
            <a:srgbClr val="231F1C"/>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36" name="Shape 36"/>
          <p:cNvSpPr txBox="1">
            <a:spLocks noGrp="1"/>
          </p:cNvSpPr>
          <p:nvPr>
            <p:ph type="body" idx="1"/>
          </p:nvPr>
        </p:nvSpPr>
        <p:spPr>
          <a:xfrm>
            <a:off x="2750400" y="1552135"/>
            <a:ext cx="3643200" cy="3755599"/>
          </a:xfrm>
          <a:prstGeom prst="rect">
            <a:avLst/>
          </a:prstGeom>
        </p:spPr>
        <p:txBody>
          <a:bodyPr lIns="91425" tIns="91425" rIns="91425" bIns="91425" anchor="ctr" anchorCtr="0"/>
          <a:lstStyle>
            <a:lvl1pPr lvl="0"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1pPr>
            <a:lvl2pPr lvl="1"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2pPr>
            <a:lvl3pPr lvl="2"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3pPr>
            <a:lvl4pPr lvl="3"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4pPr>
            <a:lvl5pPr lvl="4"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5pPr>
            <a:lvl6pPr lvl="5"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6pPr>
            <a:lvl7pPr lvl="6"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7pPr>
            <a:lvl8pPr lvl="7"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8pPr>
            <a:lvl9pPr lvl="8" algn="ctr">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9pPr>
          </a:lstStyle>
          <a:p>
            <a:endParaRPr/>
          </a:p>
        </p:txBody>
      </p:sp>
      <p:sp>
        <p:nvSpPr>
          <p:cNvPr id="37" name="Shape 37"/>
          <p:cNvSpPr txBox="1"/>
          <p:nvPr/>
        </p:nvSpPr>
        <p:spPr>
          <a:xfrm>
            <a:off x="3593400" y="4997698"/>
            <a:ext cx="1957200" cy="471599"/>
          </a:xfrm>
          <a:prstGeom prst="rect">
            <a:avLst/>
          </a:prstGeom>
          <a:noFill/>
          <a:ln>
            <a:noFill/>
          </a:ln>
        </p:spPr>
        <p:txBody>
          <a:bodyPr lIns="91425" tIns="91425" rIns="91425" bIns="91425" anchor="t" anchorCtr="0">
            <a:noAutofit/>
          </a:bodyPr>
          <a:lstStyle/>
          <a:p>
            <a:pPr algn="ctr"/>
            <a:r>
              <a:rPr lang="en" sz="3600" kern="0">
                <a:solidFill>
                  <a:srgbClr val="FFFFFF"/>
                </a:solidFill>
                <a:latin typeface="Playfair Display"/>
                <a:ea typeface="Playfair Display"/>
                <a:cs typeface="Playfair Display"/>
                <a:sym typeface="Playfair Display"/>
                <a:rtl val="0"/>
              </a:rPr>
              <a:t>”</a:t>
            </a:r>
          </a:p>
        </p:txBody>
      </p:sp>
      <p:pic>
        <p:nvPicPr>
          <p:cNvPr id="38" name="Shape 38"/>
          <p:cNvPicPr preferRelativeResize="0"/>
          <p:nvPr/>
        </p:nvPicPr>
        <p:blipFill rotWithShape="1">
          <a:blip r:embed="rId4">
            <a:alphaModFix/>
          </a:blip>
          <a:srcRect l="17184" b="50541"/>
          <a:stretch/>
        </p:blipFill>
        <p:spPr>
          <a:xfrm>
            <a:off x="-9524" y="3466167"/>
            <a:ext cx="3138200" cy="3391832"/>
          </a:xfrm>
          <a:prstGeom prst="rect">
            <a:avLst/>
          </a:prstGeom>
          <a:noFill/>
          <a:ln>
            <a:noFill/>
          </a:ln>
        </p:spPr>
      </p:pic>
      <p:pic>
        <p:nvPicPr>
          <p:cNvPr id="39" name="Shape 39"/>
          <p:cNvPicPr preferRelativeResize="0"/>
          <p:nvPr/>
        </p:nvPicPr>
        <p:blipFill rotWithShape="1">
          <a:blip r:embed="rId5">
            <a:alphaModFix/>
          </a:blip>
          <a:srcRect r="34288" b="26905"/>
          <a:stretch/>
        </p:blipFill>
        <p:spPr>
          <a:xfrm rot="-5400000">
            <a:off x="6175306" y="-139954"/>
            <a:ext cx="2850965" cy="3105476"/>
          </a:xfrm>
          <a:prstGeom prst="rect">
            <a:avLst/>
          </a:prstGeom>
          <a:noFill/>
          <a:ln>
            <a:noFill/>
          </a:ln>
        </p:spPr>
      </p:pic>
    </p:spTree>
    <p:extLst>
      <p:ext uri="{BB962C8B-B14F-4D97-AF65-F5344CB8AC3E}">
        <p14:creationId xmlns:p14="http://schemas.microsoft.com/office/powerpoint/2010/main" val="274718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l="50049" t="-17056" r="-4964" b="19199"/>
          <a:stretch/>
        </p:blipFill>
        <p:spPr>
          <a:xfrm rot="5400000">
            <a:off x="610524" y="-642273"/>
            <a:ext cx="3370000" cy="4629151"/>
          </a:xfrm>
          <a:prstGeom prst="rect">
            <a:avLst/>
          </a:prstGeom>
          <a:noFill/>
          <a:ln>
            <a:noFill/>
          </a:ln>
        </p:spPr>
      </p:pic>
      <p:grpSp>
        <p:nvGrpSpPr>
          <p:cNvPr id="42" name="Shape 42"/>
          <p:cNvGrpSpPr/>
          <p:nvPr/>
        </p:nvGrpSpPr>
        <p:grpSpPr>
          <a:xfrm>
            <a:off x="615228" y="775000"/>
            <a:ext cx="7913399" cy="5308000"/>
            <a:chOff x="615225" y="581250"/>
            <a:chExt cx="7913399" cy="3981000"/>
          </a:xfrm>
        </p:grpSpPr>
        <p:sp>
          <p:nvSpPr>
            <p:cNvPr id="43" name="Shape 4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44" name="Shape 4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grpSp>
      <p:sp>
        <p:nvSpPr>
          <p:cNvPr id="45" name="Shape 45"/>
          <p:cNvSpPr txBox="1">
            <a:spLocks noGrp="1"/>
          </p:cNvSpPr>
          <p:nvPr>
            <p:ph type="title"/>
          </p:nvPr>
        </p:nvSpPr>
        <p:spPr>
          <a:xfrm>
            <a:off x="1251603" y="1392235"/>
            <a:ext cx="664079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6" name="Shape 46"/>
          <p:cNvSpPr txBox="1">
            <a:spLocks noGrp="1"/>
          </p:cNvSpPr>
          <p:nvPr>
            <p:ph type="body" idx="1"/>
          </p:nvPr>
        </p:nvSpPr>
        <p:spPr>
          <a:xfrm>
            <a:off x="1251603" y="2829934"/>
            <a:ext cx="6640799" cy="3103199"/>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47" name="Shape 47"/>
          <p:cNvPicPr preferRelativeResize="0"/>
          <p:nvPr/>
        </p:nvPicPr>
        <p:blipFill rotWithShape="1">
          <a:blip r:embed="rId3">
            <a:alphaModFix/>
          </a:blip>
          <a:srcRect r="36415" b="23112"/>
          <a:stretch/>
        </p:blipFill>
        <p:spPr>
          <a:xfrm>
            <a:off x="7397875" y="2463802"/>
            <a:ext cx="1746124" cy="4394199"/>
          </a:xfrm>
          <a:prstGeom prst="rect">
            <a:avLst/>
          </a:prstGeom>
          <a:noFill/>
          <a:ln>
            <a:noFill/>
          </a:ln>
        </p:spPr>
      </p:pic>
      <p:pic>
        <p:nvPicPr>
          <p:cNvPr id="48" name="Shape 48"/>
          <p:cNvPicPr preferRelativeResize="0"/>
          <p:nvPr/>
        </p:nvPicPr>
        <p:blipFill rotWithShape="1">
          <a:blip r:embed="rId4">
            <a:alphaModFix/>
          </a:blip>
          <a:srcRect l="11090" r="-11089" b="16541"/>
          <a:stretch/>
        </p:blipFill>
        <p:spPr>
          <a:xfrm>
            <a:off x="-19050" y="4474000"/>
            <a:ext cx="1746125" cy="2384000"/>
          </a:xfrm>
          <a:prstGeom prst="rect">
            <a:avLst/>
          </a:prstGeom>
          <a:noFill/>
          <a:ln>
            <a:noFill/>
          </a:ln>
        </p:spPr>
      </p:pic>
    </p:spTree>
    <p:extLst>
      <p:ext uri="{BB962C8B-B14F-4D97-AF65-F5344CB8AC3E}">
        <p14:creationId xmlns:p14="http://schemas.microsoft.com/office/powerpoint/2010/main" val="4279124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9"/>
        <p:cNvGrpSpPr/>
        <p:nvPr/>
      </p:nvGrpSpPr>
      <p:grpSpPr>
        <a:xfrm>
          <a:off x="0" y="0"/>
          <a:ext cx="0" cy="0"/>
          <a:chOff x="0" y="0"/>
          <a:chExt cx="0" cy="0"/>
        </a:xfrm>
      </p:grpSpPr>
      <p:pic>
        <p:nvPicPr>
          <p:cNvPr id="50" name="Shape 50"/>
          <p:cNvPicPr preferRelativeResize="0"/>
          <p:nvPr/>
        </p:nvPicPr>
        <p:blipFill rotWithShape="1">
          <a:blip r:embed="rId2">
            <a:alphaModFix/>
          </a:blip>
          <a:srcRect r="34288" b="26905"/>
          <a:stretch/>
        </p:blipFill>
        <p:spPr>
          <a:xfrm rot="-5400000">
            <a:off x="6175306" y="-139954"/>
            <a:ext cx="2850965" cy="3105476"/>
          </a:xfrm>
          <a:prstGeom prst="rect">
            <a:avLst/>
          </a:prstGeom>
          <a:noFill/>
          <a:ln>
            <a:noFill/>
          </a:ln>
        </p:spPr>
      </p:pic>
      <p:grpSp>
        <p:nvGrpSpPr>
          <p:cNvPr id="51" name="Shape 51"/>
          <p:cNvGrpSpPr/>
          <p:nvPr/>
        </p:nvGrpSpPr>
        <p:grpSpPr>
          <a:xfrm>
            <a:off x="615228" y="775000"/>
            <a:ext cx="7913399" cy="5308000"/>
            <a:chOff x="615225" y="581250"/>
            <a:chExt cx="7913399" cy="3981000"/>
          </a:xfrm>
        </p:grpSpPr>
        <p:sp>
          <p:nvSpPr>
            <p:cNvPr id="52" name="Shape 52"/>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53" name="Shape 53"/>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grpSp>
      <p:sp>
        <p:nvSpPr>
          <p:cNvPr id="54" name="Shape 54"/>
          <p:cNvSpPr txBox="1">
            <a:spLocks noGrp="1"/>
          </p:cNvSpPr>
          <p:nvPr>
            <p:ph type="title"/>
          </p:nvPr>
        </p:nvSpPr>
        <p:spPr>
          <a:xfrm>
            <a:off x="1251603" y="1392235"/>
            <a:ext cx="664079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body" idx="1"/>
          </p:nvPr>
        </p:nvSpPr>
        <p:spPr>
          <a:xfrm>
            <a:off x="1191653" y="2821031"/>
            <a:ext cx="32816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6" name="Shape 56"/>
          <p:cNvSpPr txBox="1">
            <a:spLocks noGrp="1"/>
          </p:cNvSpPr>
          <p:nvPr>
            <p:ph type="body" idx="2"/>
          </p:nvPr>
        </p:nvSpPr>
        <p:spPr>
          <a:xfrm>
            <a:off x="4670803" y="2821031"/>
            <a:ext cx="32816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57" name="Shape 57"/>
          <p:cNvPicPr preferRelativeResize="0"/>
          <p:nvPr/>
        </p:nvPicPr>
        <p:blipFill rotWithShape="1">
          <a:blip r:embed="rId3">
            <a:alphaModFix/>
          </a:blip>
          <a:srcRect l="57520" b="21764"/>
          <a:stretch/>
        </p:blipFill>
        <p:spPr>
          <a:xfrm>
            <a:off x="0" y="3174101"/>
            <a:ext cx="1528900" cy="3683899"/>
          </a:xfrm>
          <a:prstGeom prst="rect">
            <a:avLst/>
          </a:prstGeom>
          <a:noFill/>
          <a:ln>
            <a:noFill/>
          </a:ln>
        </p:spPr>
      </p:pic>
      <p:pic>
        <p:nvPicPr>
          <p:cNvPr id="58" name="Shape 58"/>
          <p:cNvPicPr preferRelativeResize="0"/>
          <p:nvPr/>
        </p:nvPicPr>
        <p:blipFill rotWithShape="1">
          <a:blip r:embed="rId4">
            <a:alphaModFix/>
          </a:blip>
          <a:srcRect r="35069" b="72214"/>
          <a:stretch/>
        </p:blipFill>
        <p:spPr>
          <a:xfrm>
            <a:off x="7005675" y="4606945"/>
            <a:ext cx="2147850" cy="2251065"/>
          </a:xfrm>
          <a:prstGeom prst="rect">
            <a:avLst/>
          </a:prstGeom>
          <a:noFill/>
          <a:ln>
            <a:noFill/>
          </a:ln>
        </p:spPr>
      </p:pic>
    </p:spTree>
    <p:extLst>
      <p:ext uri="{BB962C8B-B14F-4D97-AF65-F5344CB8AC3E}">
        <p14:creationId xmlns:p14="http://schemas.microsoft.com/office/powerpoint/2010/main" val="3939959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1013" y="1778051"/>
            <a:ext cx="1181275"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5949608" y="3663610"/>
            <a:ext cx="2750232" cy="3638549"/>
          </a:xfrm>
          <a:prstGeom prst="rect">
            <a:avLst/>
          </a:prstGeom>
          <a:noFill/>
          <a:ln>
            <a:noFill/>
          </a:ln>
        </p:spPr>
      </p:pic>
      <p:grpSp>
        <p:nvGrpSpPr>
          <p:cNvPr id="62" name="Shape 62"/>
          <p:cNvGrpSpPr/>
          <p:nvPr/>
        </p:nvGrpSpPr>
        <p:grpSpPr>
          <a:xfrm>
            <a:off x="615228" y="775000"/>
            <a:ext cx="79133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grpSp>
      <p:sp>
        <p:nvSpPr>
          <p:cNvPr id="65" name="Shape 65"/>
          <p:cNvSpPr txBox="1">
            <a:spLocks noGrp="1"/>
          </p:cNvSpPr>
          <p:nvPr>
            <p:ph type="title"/>
          </p:nvPr>
        </p:nvSpPr>
        <p:spPr>
          <a:xfrm>
            <a:off x="1251603" y="1392235"/>
            <a:ext cx="66407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1"/>
          </p:nvPr>
        </p:nvSpPr>
        <p:spPr>
          <a:xfrm>
            <a:off x="1176100" y="2837235"/>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7" name="Shape 67"/>
          <p:cNvSpPr txBox="1">
            <a:spLocks noGrp="1"/>
          </p:cNvSpPr>
          <p:nvPr>
            <p:ph type="body" idx="2"/>
          </p:nvPr>
        </p:nvSpPr>
        <p:spPr>
          <a:xfrm>
            <a:off x="3455676" y="2837235"/>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8" name="Shape 68"/>
          <p:cNvSpPr txBox="1">
            <a:spLocks noGrp="1"/>
          </p:cNvSpPr>
          <p:nvPr>
            <p:ph type="body" idx="3"/>
          </p:nvPr>
        </p:nvSpPr>
        <p:spPr>
          <a:xfrm>
            <a:off x="5735253" y="2837235"/>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pic>
        <p:nvPicPr>
          <p:cNvPr id="69" name="Shape 69"/>
          <p:cNvPicPr preferRelativeResize="0"/>
          <p:nvPr/>
        </p:nvPicPr>
        <p:blipFill rotWithShape="1">
          <a:blip r:embed="rId4">
            <a:alphaModFix/>
          </a:blip>
          <a:srcRect l="-13090" t="-8865" r="39793" b="42702"/>
          <a:stretch/>
        </p:blipFill>
        <p:spPr>
          <a:xfrm rot="-5400000">
            <a:off x="6588124" y="263133"/>
            <a:ext cx="2844800" cy="2305049"/>
          </a:xfrm>
          <a:prstGeom prst="rect">
            <a:avLst/>
          </a:prstGeom>
          <a:noFill/>
          <a:ln>
            <a:noFill/>
          </a:ln>
        </p:spPr>
      </p:pic>
    </p:spTree>
    <p:extLst>
      <p:ext uri="{BB962C8B-B14F-4D97-AF65-F5344CB8AC3E}">
        <p14:creationId xmlns:p14="http://schemas.microsoft.com/office/powerpoint/2010/main" val="353422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6"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7"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8"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9"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30838"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11313" y="1535113"/>
            <a:ext cx="349885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2565" y="1535113"/>
            <a:ext cx="3500437"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10"/>
          </p:nvPr>
        </p:nvSpPr>
        <p:spPr/>
        <p:txBody>
          <a:bodyPr/>
          <a:lstStyle>
            <a:lvl1pPr>
              <a:defRPr/>
            </a:lvl1pPr>
          </a:lstStyle>
          <a:p>
            <a:fld id="{A693091F-07DD-4868-A540-B73FD7B4D027}" type="slidenum">
              <a:rPr lang="en-US">
                <a:solidFill>
                  <a:srgbClr val="0F3F85"/>
                </a:solidFill>
              </a:rPr>
              <a:pPr/>
              <a:t>‹#›</a:t>
            </a:fld>
            <a:endParaRPr lang="en-US">
              <a:solidFill>
                <a:srgbClr val="0F3F85"/>
              </a:solidFill>
            </a:endParaRPr>
          </a:p>
        </p:txBody>
      </p:sp>
      <p:sp>
        <p:nvSpPr>
          <p:cNvPr id="12" name="Date Placeholder 6"/>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44619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l="49259" b="18374"/>
          <a:stretch/>
        </p:blipFill>
        <p:spPr>
          <a:xfrm rot="5400000">
            <a:off x="171754" y="-193979"/>
            <a:ext cx="1971064" cy="2333624"/>
          </a:xfrm>
          <a:prstGeom prst="rect">
            <a:avLst/>
          </a:prstGeom>
          <a:noFill/>
          <a:ln>
            <a:noFill/>
          </a:ln>
        </p:spPr>
      </p:pic>
      <p:grpSp>
        <p:nvGrpSpPr>
          <p:cNvPr id="72" name="Shape 72"/>
          <p:cNvGrpSpPr/>
          <p:nvPr/>
        </p:nvGrpSpPr>
        <p:grpSpPr>
          <a:xfrm>
            <a:off x="615228" y="775000"/>
            <a:ext cx="7913399" cy="5308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74" name="Shape 7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grpSp>
      <p:sp>
        <p:nvSpPr>
          <p:cNvPr id="75" name="Shape 75"/>
          <p:cNvSpPr txBox="1">
            <a:spLocks noGrp="1"/>
          </p:cNvSpPr>
          <p:nvPr>
            <p:ph type="title"/>
          </p:nvPr>
        </p:nvSpPr>
        <p:spPr>
          <a:xfrm>
            <a:off x="1251603" y="1392235"/>
            <a:ext cx="6640799" cy="665199"/>
          </a:xfrm>
          <a:prstGeom prst="rect">
            <a:avLst/>
          </a:prstGeom>
        </p:spPr>
        <p:txBody>
          <a:bodyPr lIns="91425" tIns="91425" rIns="91425" bIns="91425" anchor="b" anchorCtr="0"/>
          <a:lstStyle>
            <a:lvl1pPr lvl="0" algn="ctr">
              <a:spcBef>
                <a:spcPts val="0"/>
              </a:spcBef>
              <a:buSzPct val="100000"/>
              <a:defRPr sz="3000"/>
            </a:lvl1pPr>
            <a:lvl2pPr lvl="1" algn="ctr">
              <a:spcBef>
                <a:spcPts val="0"/>
              </a:spcBef>
              <a:buSzPct val="100000"/>
              <a:defRPr sz="3000"/>
            </a:lvl2pPr>
            <a:lvl3pPr lvl="2" algn="ctr">
              <a:spcBef>
                <a:spcPts val="0"/>
              </a:spcBef>
              <a:buSzPct val="100000"/>
              <a:defRPr sz="3000"/>
            </a:lvl3pPr>
            <a:lvl4pPr lvl="3" algn="ctr">
              <a:spcBef>
                <a:spcPts val="0"/>
              </a:spcBef>
              <a:buSzPct val="100000"/>
              <a:defRPr sz="3000"/>
            </a:lvl4pPr>
            <a:lvl5pPr lvl="4" algn="ctr">
              <a:spcBef>
                <a:spcPts val="0"/>
              </a:spcBef>
              <a:buSzPct val="100000"/>
              <a:defRPr sz="3000"/>
            </a:lvl5pPr>
            <a:lvl6pPr lvl="5" algn="ctr">
              <a:spcBef>
                <a:spcPts val="0"/>
              </a:spcBef>
              <a:buSzPct val="100000"/>
              <a:defRPr sz="3000"/>
            </a:lvl6pPr>
            <a:lvl7pPr lvl="6" algn="ctr">
              <a:spcBef>
                <a:spcPts val="0"/>
              </a:spcBef>
              <a:buSzPct val="100000"/>
              <a:defRPr sz="3000"/>
            </a:lvl7pPr>
            <a:lvl8pPr lvl="7" algn="ctr">
              <a:spcBef>
                <a:spcPts val="0"/>
              </a:spcBef>
              <a:buSzPct val="100000"/>
              <a:defRPr sz="3000"/>
            </a:lvl8pPr>
            <a:lvl9pPr lvl="8" algn="ctr">
              <a:spcBef>
                <a:spcPts val="0"/>
              </a:spcBef>
              <a:buSzPct val="100000"/>
              <a:defRPr sz="3000"/>
            </a:lvl9pPr>
          </a:lstStyle>
          <a:p>
            <a:endParaRPr/>
          </a:p>
        </p:txBody>
      </p:sp>
      <p:pic>
        <p:nvPicPr>
          <p:cNvPr id="76" name="Shape 76"/>
          <p:cNvPicPr preferRelativeResize="0"/>
          <p:nvPr/>
        </p:nvPicPr>
        <p:blipFill rotWithShape="1">
          <a:blip r:embed="rId3">
            <a:alphaModFix/>
          </a:blip>
          <a:srcRect r="17197" b="18533"/>
          <a:stretch/>
        </p:blipFill>
        <p:spPr>
          <a:xfrm>
            <a:off x="6915153" y="3852832"/>
            <a:ext cx="2228849" cy="3005165"/>
          </a:xfrm>
          <a:prstGeom prst="rect">
            <a:avLst/>
          </a:prstGeom>
          <a:noFill/>
          <a:ln>
            <a:noFill/>
          </a:ln>
        </p:spPr>
      </p:pic>
    </p:spTree>
    <p:extLst>
      <p:ext uri="{BB962C8B-B14F-4D97-AF65-F5344CB8AC3E}">
        <p14:creationId xmlns:p14="http://schemas.microsoft.com/office/powerpoint/2010/main" val="1989035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r="17197" b="18533"/>
          <a:stretch/>
        </p:blipFill>
        <p:spPr>
          <a:xfrm>
            <a:off x="6915153" y="3852832"/>
            <a:ext cx="2228849" cy="3005165"/>
          </a:xfrm>
          <a:prstGeom prst="rect">
            <a:avLst/>
          </a:prstGeom>
          <a:noFill/>
          <a:ln>
            <a:noFill/>
          </a:ln>
        </p:spPr>
      </p:pic>
      <p:grpSp>
        <p:nvGrpSpPr>
          <p:cNvPr id="79" name="Shape 79"/>
          <p:cNvGrpSpPr/>
          <p:nvPr/>
        </p:nvGrpSpPr>
        <p:grpSpPr>
          <a:xfrm>
            <a:off x="615228" y="775000"/>
            <a:ext cx="7913399" cy="5308000"/>
            <a:chOff x="615225" y="581250"/>
            <a:chExt cx="7913399" cy="3981000"/>
          </a:xfrm>
        </p:grpSpPr>
        <p:sp>
          <p:nvSpPr>
            <p:cNvPr id="80" name="Shape 80"/>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81" name="Shape 81"/>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grpSp>
      <p:sp>
        <p:nvSpPr>
          <p:cNvPr id="82" name="Shape 82"/>
          <p:cNvSpPr txBox="1">
            <a:spLocks noGrp="1"/>
          </p:cNvSpPr>
          <p:nvPr>
            <p:ph type="body" idx="1"/>
          </p:nvPr>
        </p:nvSpPr>
        <p:spPr>
          <a:xfrm>
            <a:off x="885828" y="5265469"/>
            <a:ext cx="7372499" cy="692799"/>
          </a:xfrm>
          <a:prstGeom prst="rect">
            <a:avLst/>
          </a:prstGeom>
        </p:spPr>
        <p:txBody>
          <a:bodyPr lIns="91425" tIns="91425" rIns="91425" bIns="91425" anchor="b" anchorCtr="0"/>
          <a:lstStyle>
            <a:lvl1pPr lvl="0" algn="ctr">
              <a:spcBef>
                <a:spcPts val="360"/>
              </a:spcBef>
              <a:buSzPct val="100000"/>
              <a:buNone/>
              <a:defRPr sz="1200"/>
            </a:lvl1pPr>
          </a:lstStyle>
          <a:p>
            <a:endParaRPr/>
          </a:p>
        </p:txBody>
      </p:sp>
      <p:pic>
        <p:nvPicPr>
          <p:cNvPr id="83" name="Shape 83"/>
          <p:cNvPicPr preferRelativeResize="0"/>
          <p:nvPr/>
        </p:nvPicPr>
        <p:blipFill rotWithShape="1">
          <a:blip r:embed="rId3">
            <a:alphaModFix/>
          </a:blip>
          <a:srcRect l="49259" b="18374"/>
          <a:stretch/>
        </p:blipFill>
        <p:spPr>
          <a:xfrm rot="5400000">
            <a:off x="171754" y="-193979"/>
            <a:ext cx="1971064" cy="2333624"/>
          </a:xfrm>
          <a:prstGeom prst="rect">
            <a:avLst/>
          </a:prstGeom>
          <a:noFill/>
          <a:ln>
            <a:noFill/>
          </a:ln>
        </p:spPr>
      </p:pic>
    </p:spTree>
    <p:extLst>
      <p:ext uri="{BB962C8B-B14F-4D97-AF65-F5344CB8AC3E}">
        <p14:creationId xmlns:p14="http://schemas.microsoft.com/office/powerpoint/2010/main" val="1564268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r="40695" b="12701"/>
          <a:stretch/>
        </p:blipFill>
        <p:spPr>
          <a:xfrm>
            <a:off x="7727983" y="2519800"/>
            <a:ext cx="1416019" cy="4338200"/>
          </a:xfrm>
          <a:prstGeom prst="rect">
            <a:avLst/>
          </a:prstGeom>
          <a:noFill/>
          <a:ln>
            <a:noFill/>
          </a:ln>
        </p:spPr>
      </p:pic>
      <p:pic>
        <p:nvPicPr>
          <p:cNvPr id="86" name="Shape 86"/>
          <p:cNvPicPr preferRelativeResize="0"/>
          <p:nvPr/>
        </p:nvPicPr>
        <p:blipFill rotWithShape="1">
          <a:blip r:embed="rId3">
            <a:alphaModFix/>
          </a:blip>
          <a:srcRect l="43534" b="9942"/>
          <a:stretch/>
        </p:blipFill>
        <p:spPr>
          <a:xfrm rot="-5400000" flipH="1">
            <a:off x="6667050" y="-940250"/>
            <a:ext cx="1549400" cy="3404500"/>
          </a:xfrm>
          <a:prstGeom prst="rect">
            <a:avLst/>
          </a:prstGeom>
          <a:noFill/>
          <a:ln>
            <a:noFill/>
          </a:ln>
        </p:spPr>
      </p:pic>
      <p:pic>
        <p:nvPicPr>
          <p:cNvPr id="87" name="Shape 87"/>
          <p:cNvPicPr preferRelativeResize="0"/>
          <p:nvPr/>
        </p:nvPicPr>
        <p:blipFill rotWithShape="1">
          <a:blip r:embed="rId3">
            <a:alphaModFix/>
          </a:blip>
          <a:srcRect r="35069" b="2780"/>
          <a:stretch/>
        </p:blipFill>
        <p:spPr>
          <a:xfrm rot="5400000">
            <a:off x="998981" y="3951729"/>
            <a:ext cx="1897765" cy="3914774"/>
          </a:xfrm>
          <a:prstGeom prst="rect">
            <a:avLst/>
          </a:prstGeom>
          <a:noFill/>
          <a:ln>
            <a:noFill/>
          </a:ln>
        </p:spPr>
      </p:pic>
      <p:grpSp>
        <p:nvGrpSpPr>
          <p:cNvPr id="88" name="Shape 88"/>
          <p:cNvGrpSpPr/>
          <p:nvPr/>
        </p:nvGrpSpPr>
        <p:grpSpPr>
          <a:xfrm>
            <a:off x="615228" y="775000"/>
            <a:ext cx="7913399" cy="5308000"/>
            <a:chOff x="615225" y="581250"/>
            <a:chExt cx="7913399" cy="3981000"/>
          </a:xfrm>
        </p:grpSpPr>
        <p:sp>
          <p:nvSpPr>
            <p:cNvPr id="89" name="Shape 89"/>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90" name="Shape 90"/>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grpSp>
      <p:pic>
        <p:nvPicPr>
          <p:cNvPr id="91" name="Shape 91"/>
          <p:cNvPicPr preferRelativeResize="0"/>
          <p:nvPr/>
        </p:nvPicPr>
        <p:blipFill rotWithShape="1">
          <a:blip r:embed="rId4">
            <a:alphaModFix/>
          </a:blip>
          <a:srcRect l="45142" t="-12064" b="21353"/>
          <a:stretch/>
        </p:blipFill>
        <p:spPr>
          <a:xfrm rot="5400000">
            <a:off x="673463" y="-695687"/>
            <a:ext cx="2205900" cy="3571876"/>
          </a:xfrm>
          <a:prstGeom prst="rect">
            <a:avLst/>
          </a:prstGeom>
          <a:noFill/>
          <a:ln>
            <a:noFill/>
          </a:ln>
        </p:spPr>
      </p:pic>
      <p:pic>
        <p:nvPicPr>
          <p:cNvPr id="92" name="Shape 92"/>
          <p:cNvPicPr preferRelativeResize="0"/>
          <p:nvPr/>
        </p:nvPicPr>
        <p:blipFill rotWithShape="1">
          <a:blip r:embed="rId5">
            <a:alphaModFix/>
          </a:blip>
          <a:srcRect l="11090" r="-11089" b="16541"/>
          <a:stretch/>
        </p:blipFill>
        <p:spPr>
          <a:xfrm flipH="1">
            <a:off x="7639052" y="4803302"/>
            <a:ext cx="1504949" cy="2054697"/>
          </a:xfrm>
          <a:prstGeom prst="rect">
            <a:avLst/>
          </a:prstGeom>
          <a:noFill/>
          <a:ln>
            <a:noFill/>
          </a:ln>
        </p:spPr>
      </p:pic>
    </p:spTree>
    <p:extLst>
      <p:ext uri="{BB962C8B-B14F-4D97-AF65-F5344CB8AC3E}">
        <p14:creationId xmlns:p14="http://schemas.microsoft.com/office/powerpoint/2010/main" val="1327225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Just plants">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l="43534"/>
          <a:stretch/>
        </p:blipFill>
        <p:spPr>
          <a:xfrm rot="-5400000" flipH="1">
            <a:off x="4883237" y="-1128112"/>
            <a:ext cx="1549400" cy="3780224"/>
          </a:xfrm>
          <a:prstGeom prst="rect">
            <a:avLst/>
          </a:prstGeom>
          <a:noFill/>
          <a:ln>
            <a:noFill/>
          </a:ln>
        </p:spPr>
      </p:pic>
      <p:pic>
        <p:nvPicPr>
          <p:cNvPr id="95" name="Shape 95"/>
          <p:cNvPicPr preferRelativeResize="0"/>
          <p:nvPr/>
        </p:nvPicPr>
        <p:blipFill rotWithShape="1">
          <a:blip r:embed="rId3">
            <a:alphaModFix/>
          </a:blip>
          <a:srcRect l="45142" t="-12064" b="21353"/>
          <a:stretch/>
        </p:blipFill>
        <p:spPr>
          <a:xfrm rot="5400000">
            <a:off x="757238" y="-779461"/>
            <a:ext cx="2476500" cy="4010025"/>
          </a:xfrm>
          <a:prstGeom prst="rect">
            <a:avLst/>
          </a:prstGeom>
          <a:noFill/>
          <a:ln>
            <a:noFill/>
          </a:ln>
        </p:spPr>
      </p:pic>
      <p:pic>
        <p:nvPicPr>
          <p:cNvPr id="96" name="Shape 96"/>
          <p:cNvPicPr preferRelativeResize="0"/>
          <p:nvPr/>
        </p:nvPicPr>
        <p:blipFill rotWithShape="1">
          <a:blip r:embed="rId2">
            <a:alphaModFix/>
          </a:blip>
          <a:srcRect r="35069" b="2780"/>
          <a:stretch/>
        </p:blipFill>
        <p:spPr>
          <a:xfrm rot="5400000">
            <a:off x="2427731" y="3951729"/>
            <a:ext cx="1897765" cy="3914774"/>
          </a:xfrm>
          <a:prstGeom prst="rect">
            <a:avLst/>
          </a:prstGeom>
          <a:noFill/>
          <a:ln>
            <a:noFill/>
          </a:ln>
        </p:spPr>
      </p:pic>
      <p:pic>
        <p:nvPicPr>
          <p:cNvPr id="97" name="Shape 97"/>
          <p:cNvPicPr preferRelativeResize="0"/>
          <p:nvPr/>
        </p:nvPicPr>
        <p:blipFill rotWithShape="1">
          <a:blip r:embed="rId4">
            <a:alphaModFix/>
          </a:blip>
          <a:srcRect r="20660" b="38811"/>
          <a:stretch/>
        </p:blipFill>
        <p:spPr>
          <a:xfrm>
            <a:off x="5972175" y="3657536"/>
            <a:ext cx="3171824" cy="3200465"/>
          </a:xfrm>
          <a:prstGeom prst="rect">
            <a:avLst/>
          </a:prstGeom>
          <a:noFill/>
          <a:ln>
            <a:noFill/>
          </a:ln>
        </p:spPr>
      </p:pic>
      <p:pic>
        <p:nvPicPr>
          <p:cNvPr id="98" name="Shape 98"/>
          <p:cNvPicPr preferRelativeResize="0"/>
          <p:nvPr/>
        </p:nvPicPr>
        <p:blipFill rotWithShape="1">
          <a:blip r:embed="rId5">
            <a:alphaModFix/>
          </a:blip>
          <a:srcRect r="26809"/>
          <a:stretch/>
        </p:blipFill>
        <p:spPr>
          <a:xfrm rot="-5400000">
            <a:off x="6046275" y="-443425"/>
            <a:ext cx="2667000" cy="3528450"/>
          </a:xfrm>
          <a:prstGeom prst="rect">
            <a:avLst/>
          </a:prstGeom>
          <a:noFill/>
          <a:ln>
            <a:noFill/>
          </a:ln>
        </p:spPr>
      </p:pic>
      <p:pic>
        <p:nvPicPr>
          <p:cNvPr id="99" name="Shape 99"/>
          <p:cNvPicPr preferRelativeResize="0"/>
          <p:nvPr/>
        </p:nvPicPr>
        <p:blipFill rotWithShape="1">
          <a:blip r:embed="rId6">
            <a:alphaModFix/>
          </a:blip>
          <a:srcRect r="34262" b="14813"/>
          <a:stretch/>
        </p:blipFill>
        <p:spPr>
          <a:xfrm flipH="1">
            <a:off x="0" y="1612900"/>
            <a:ext cx="2536474" cy="5245099"/>
          </a:xfrm>
          <a:prstGeom prst="rect">
            <a:avLst/>
          </a:prstGeom>
          <a:noFill/>
          <a:ln>
            <a:noFill/>
          </a:ln>
        </p:spPr>
      </p:pic>
      <p:pic>
        <p:nvPicPr>
          <p:cNvPr id="100" name="Shape 100"/>
          <p:cNvPicPr preferRelativeResize="0"/>
          <p:nvPr/>
        </p:nvPicPr>
        <p:blipFill rotWithShape="1">
          <a:blip r:embed="rId7">
            <a:alphaModFix/>
          </a:blip>
          <a:srcRect r="40695" b="12701"/>
          <a:stretch/>
        </p:blipFill>
        <p:spPr>
          <a:xfrm>
            <a:off x="7548050" y="1968501"/>
            <a:ext cx="1595950" cy="4889499"/>
          </a:xfrm>
          <a:prstGeom prst="rect">
            <a:avLst/>
          </a:prstGeom>
          <a:noFill/>
          <a:ln>
            <a:noFill/>
          </a:ln>
        </p:spPr>
      </p:pic>
    </p:spTree>
    <p:extLst>
      <p:ext uri="{BB962C8B-B14F-4D97-AF65-F5344CB8AC3E}">
        <p14:creationId xmlns:p14="http://schemas.microsoft.com/office/powerpoint/2010/main" val="2124459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Just plants small">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l="43534"/>
          <a:stretch/>
        </p:blipFill>
        <p:spPr>
          <a:xfrm rot="-5400000" flipH="1">
            <a:off x="6320746" y="-751793"/>
            <a:ext cx="1026657" cy="2504844"/>
          </a:xfrm>
          <a:prstGeom prst="rect">
            <a:avLst/>
          </a:prstGeom>
          <a:noFill/>
          <a:ln>
            <a:noFill/>
          </a:ln>
        </p:spPr>
      </p:pic>
      <p:pic>
        <p:nvPicPr>
          <p:cNvPr id="103" name="Shape 103"/>
          <p:cNvPicPr preferRelativeResize="0"/>
          <p:nvPr/>
        </p:nvPicPr>
        <p:blipFill rotWithShape="1">
          <a:blip r:embed="rId3">
            <a:alphaModFix/>
          </a:blip>
          <a:srcRect l="45142" t="-12064" b="21353"/>
          <a:stretch/>
        </p:blipFill>
        <p:spPr>
          <a:xfrm rot="5400000">
            <a:off x="511369" y="-533591"/>
            <a:ext cx="1682367" cy="2724149"/>
          </a:xfrm>
          <a:prstGeom prst="rect">
            <a:avLst/>
          </a:prstGeom>
          <a:noFill/>
          <a:ln>
            <a:noFill/>
          </a:ln>
        </p:spPr>
      </p:pic>
      <p:pic>
        <p:nvPicPr>
          <p:cNvPr id="104" name="Shape 104"/>
          <p:cNvPicPr preferRelativeResize="0"/>
          <p:nvPr/>
        </p:nvPicPr>
        <p:blipFill rotWithShape="1">
          <a:blip r:embed="rId2">
            <a:alphaModFix/>
          </a:blip>
          <a:srcRect r="35069" b="2780"/>
          <a:stretch/>
        </p:blipFill>
        <p:spPr>
          <a:xfrm rot="5400000">
            <a:off x="1346130" y="5246530"/>
            <a:ext cx="1052272" cy="2170666"/>
          </a:xfrm>
          <a:prstGeom prst="rect">
            <a:avLst/>
          </a:prstGeom>
          <a:noFill/>
          <a:ln>
            <a:noFill/>
          </a:ln>
        </p:spPr>
      </p:pic>
      <p:pic>
        <p:nvPicPr>
          <p:cNvPr id="105" name="Shape 105"/>
          <p:cNvPicPr preferRelativeResize="0"/>
          <p:nvPr/>
        </p:nvPicPr>
        <p:blipFill rotWithShape="1">
          <a:blip r:embed="rId4">
            <a:alphaModFix/>
          </a:blip>
          <a:srcRect r="20660" b="38811"/>
          <a:stretch/>
        </p:blipFill>
        <p:spPr>
          <a:xfrm>
            <a:off x="6973328" y="4667714"/>
            <a:ext cx="2170675" cy="2190287"/>
          </a:xfrm>
          <a:prstGeom prst="rect">
            <a:avLst/>
          </a:prstGeom>
          <a:noFill/>
          <a:ln>
            <a:noFill/>
          </a:ln>
        </p:spPr>
      </p:pic>
      <p:pic>
        <p:nvPicPr>
          <p:cNvPr id="106" name="Shape 106"/>
          <p:cNvPicPr preferRelativeResize="0"/>
          <p:nvPr/>
        </p:nvPicPr>
        <p:blipFill rotWithShape="1">
          <a:blip r:embed="rId5">
            <a:alphaModFix/>
          </a:blip>
          <a:srcRect r="26809"/>
          <a:stretch/>
        </p:blipFill>
        <p:spPr>
          <a:xfrm rot="-5400000">
            <a:off x="7091396" y="-298107"/>
            <a:ext cx="1767199" cy="2338014"/>
          </a:xfrm>
          <a:prstGeom prst="rect">
            <a:avLst/>
          </a:prstGeom>
          <a:noFill/>
          <a:ln>
            <a:noFill/>
          </a:ln>
        </p:spPr>
      </p:pic>
      <p:pic>
        <p:nvPicPr>
          <p:cNvPr id="107" name="Shape 107"/>
          <p:cNvPicPr preferRelativeResize="0"/>
          <p:nvPr/>
        </p:nvPicPr>
        <p:blipFill rotWithShape="1">
          <a:blip r:embed="rId6">
            <a:alphaModFix/>
          </a:blip>
          <a:srcRect r="34262" b="14813"/>
          <a:stretch/>
        </p:blipFill>
        <p:spPr>
          <a:xfrm flipH="1">
            <a:off x="0" y="3949702"/>
            <a:ext cx="1406426" cy="2908300"/>
          </a:xfrm>
          <a:prstGeom prst="rect">
            <a:avLst/>
          </a:prstGeom>
          <a:noFill/>
          <a:ln>
            <a:noFill/>
          </a:ln>
        </p:spPr>
      </p:pic>
      <p:pic>
        <p:nvPicPr>
          <p:cNvPr id="108" name="Shape 108"/>
          <p:cNvPicPr preferRelativeResize="0"/>
          <p:nvPr/>
        </p:nvPicPr>
        <p:blipFill rotWithShape="1">
          <a:blip r:embed="rId7">
            <a:alphaModFix/>
          </a:blip>
          <a:srcRect r="40695" b="12701"/>
          <a:stretch/>
        </p:blipFill>
        <p:spPr>
          <a:xfrm>
            <a:off x="8051796" y="3511797"/>
            <a:ext cx="1092207" cy="3346200"/>
          </a:xfrm>
          <a:prstGeom prst="rect">
            <a:avLst/>
          </a:prstGeom>
          <a:noFill/>
          <a:ln>
            <a:noFill/>
          </a:ln>
        </p:spPr>
      </p:pic>
    </p:spTree>
    <p:extLst>
      <p:ext uri="{BB962C8B-B14F-4D97-AF65-F5344CB8AC3E}">
        <p14:creationId xmlns:p14="http://schemas.microsoft.com/office/powerpoint/2010/main" val="1966603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9525" y="-12700"/>
            <a:ext cx="9153599" cy="6870800"/>
          </a:xfrm>
          <a:prstGeom prst="frame">
            <a:avLst>
              <a:gd name="adj1" fmla="val 6469"/>
            </a:avLst>
          </a:prstGeom>
          <a:solidFill>
            <a:srgbClr val="FFFFFF">
              <a:alpha val="50379"/>
            </a:srgbClr>
          </a:solidFill>
          <a:ln>
            <a:noFill/>
          </a:ln>
        </p:spPr>
        <p:txBody>
          <a:bodyPr lIns="91425" tIns="91425" rIns="91425" bIns="91425" anchor="ctr" anchorCtr="0">
            <a:noAutofit/>
          </a:bodyPr>
          <a:lstStyle/>
          <a:p>
            <a:endParaRPr sz="1400" kern="0">
              <a:solidFill>
                <a:srgbClr val="000000"/>
              </a:solidFill>
              <a:cs typeface="Arial"/>
              <a:sym typeface="Arial"/>
              <a:rtl val="0"/>
            </a:endParaRPr>
          </a:p>
        </p:txBody>
      </p:sp>
      <p:pic>
        <p:nvPicPr>
          <p:cNvPr id="111" name="Shape 111"/>
          <p:cNvPicPr preferRelativeResize="0"/>
          <p:nvPr/>
        </p:nvPicPr>
        <p:blipFill rotWithShape="1">
          <a:blip r:embed="rId2">
            <a:alphaModFix/>
          </a:blip>
          <a:srcRect r="17197" b="18533"/>
          <a:stretch/>
        </p:blipFill>
        <p:spPr>
          <a:xfrm>
            <a:off x="6915153" y="3852832"/>
            <a:ext cx="2228849" cy="3005165"/>
          </a:xfrm>
          <a:prstGeom prst="rect">
            <a:avLst/>
          </a:prstGeom>
          <a:noFill/>
          <a:ln>
            <a:noFill/>
          </a:ln>
        </p:spPr>
      </p:pic>
      <p:pic>
        <p:nvPicPr>
          <p:cNvPr id="112" name="Shape 112"/>
          <p:cNvPicPr preferRelativeResize="0"/>
          <p:nvPr/>
        </p:nvPicPr>
        <p:blipFill rotWithShape="1">
          <a:blip r:embed="rId3">
            <a:alphaModFix/>
          </a:blip>
          <a:srcRect l="49259" b="18374"/>
          <a:stretch/>
        </p:blipFill>
        <p:spPr>
          <a:xfrm rot="5400000">
            <a:off x="171754" y="-193979"/>
            <a:ext cx="1971064" cy="2333624"/>
          </a:xfrm>
          <a:prstGeom prst="rect">
            <a:avLst/>
          </a:prstGeom>
          <a:noFill/>
          <a:ln>
            <a:noFill/>
          </a:ln>
        </p:spPr>
      </p:pic>
    </p:spTree>
    <p:extLst>
      <p:ext uri="{BB962C8B-B14F-4D97-AF65-F5344CB8AC3E}">
        <p14:creationId xmlns:p14="http://schemas.microsoft.com/office/powerpoint/2010/main" val="1499207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843213" y="5062538"/>
            <a:ext cx="5903912" cy="1109662"/>
          </a:xfrm>
          <a:effectLst>
            <a:outerShdw dist="17961" dir="2700000" algn="ctr" rotWithShape="0">
              <a:schemeClr val="bg2"/>
            </a:outerShdw>
          </a:effectLst>
        </p:spPr>
        <p:txBody>
          <a:bodyPr/>
          <a:lstStyle>
            <a:lvl1pPr>
              <a:defRPr sz="3200"/>
            </a:lvl1pPr>
          </a:lstStyle>
          <a:p>
            <a:pPr lvl="0"/>
            <a:r>
              <a:rPr lang="vi-VN" noProof="0" smtClean="0"/>
              <a:t>Bấm &amp; sửa kiểu tiêu đề</a:t>
            </a:r>
            <a:endParaRPr lang="ru-RU" noProof="0" smtClean="0"/>
          </a:p>
        </p:txBody>
      </p:sp>
      <p:sp>
        <p:nvSpPr>
          <p:cNvPr id="5123" name="Rectangle 3"/>
          <p:cNvSpPr>
            <a:spLocks noGrp="1" noChangeArrowheads="1"/>
          </p:cNvSpPr>
          <p:nvPr>
            <p:ph type="subTitle" idx="1"/>
          </p:nvPr>
        </p:nvSpPr>
        <p:spPr>
          <a:xfrm>
            <a:off x="2843213" y="5734050"/>
            <a:ext cx="5903912" cy="696913"/>
          </a:xfrm>
          <a:effectLst>
            <a:outerShdw dist="17961" dir="2700000" algn="ctr" rotWithShape="0">
              <a:schemeClr val="bg2"/>
            </a:outerShdw>
          </a:effectLst>
        </p:spPr>
        <p:txBody>
          <a:bodyPr/>
          <a:lstStyle>
            <a:lvl1pPr marL="0" indent="0" algn="r">
              <a:buFontTx/>
              <a:buNone/>
              <a:defRPr sz="2400" b="1"/>
            </a:lvl1pPr>
          </a:lstStyle>
          <a:p>
            <a:pPr lvl="0"/>
            <a:r>
              <a:rPr lang="vi-VN" noProof="0" smtClean="0"/>
              <a:t>Bấm &amp; sửa kiểu phụ đề</a:t>
            </a:r>
            <a:endParaRPr lang="ru-RU" noProof="0" smtClean="0"/>
          </a:p>
        </p:txBody>
      </p:sp>
    </p:spTree>
    <p:extLst>
      <p:ext uri="{BB962C8B-B14F-4D97-AF65-F5344CB8AC3E}">
        <p14:creationId xmlns:p14="http://schemas.microsoft.com/office/powerpoint/2010/main" val="1035604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2300658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Tree>
    <p:extLst>
      <p:ext uri="{BB962C8B-B14F-4D97-AF65-F5344CB8AC3E}">
        <p14:creationId xmlns:p14="http://schemas.microsoft.com/office/powerpoint/2010/main" val="1870491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Nội dung 2"/>
          <p:cNvSpPr>
            <a:spLocks noGrp="1"/>
          </p:cNvSpPr>
          <p:nvPr>
            <p:ph sz="half" idx="1"/>
          </p:nvPr>
        </p:nvSpPr>
        <p:spPr>
          <a:xfrm>
            <a:off x="5397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Nội dung 3"/>
          <p:cNvSpPr>
            <a:spLocks noGrp="1"/>
          </p:cNvSpPr>
          <p:nvPr>
            <p:ph sz="half" idx="2"/>
          </p:nvPr>
        </p:nvSpPr>
        <p:spPr>
          <a:xfrm>
            <a:off x="43243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93517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8"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9"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10"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11"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31862"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40"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40"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7"/>
          <p:cNvSpPr>
            <a:spLocks noGrp="1"/>
          </p:cNvSpPr>
          <p:nvPr>
            <p:ph type="sldNum" sz="quarter" idx="10"/>
          </p:nvPr>
        </p:nvSpPr>
        <p:spPr/>
        <p:txBody>
          <a:bodyPr/>
          <a:lstStyle>
            <a:lvl1pPr>
              <a:defRPr/>
            </a:lvl1pPr>
          </a:lstStyle>
          <a:p>
            <a:fld id="{5BB4DB6B-2308-417A-8ECF-7CFE3614CB4D}" type="slidenum">
              <a:rPr lang="en-US">
                <a:solidFill>
                  <a:srgbClr val="0F3F85"/>
                </a:solidFill>
              </a:rPr>
              <a:pPr/>
              <a:t>‹#›</a:t>
            </a:fld>
            <a:endParaRPr lang="en-US">
              <a:solidFill>
                <a:srgbClr val="0F3F85"/>
              </a:solidFill>
            </a:endParaRPr>
          </a:p>
        </p:txBody>
      </p:sp>
      <p:sp>
        <p:nvSpPr>
          <p:cNvPr id="14" name="Date Placeholder 8"/>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068952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lvl1pPr>
              <a:defRPr/>
            </a:lvl1pPr>
          </a:lstStyle>
          <a:p>
            <a:r>
              <a:rPr lang="vi-VN" smtClean="0"/>
              <a:t>Bấm &amp; sửa kiểu tiêu đề</a:t>
            </a:r>
            <a:endParaRPr lang="en-US"/>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32470883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Tree>
    <p:extLst>
      <p:ext uri="{BB962C8B-B14F-4D97-AF65-F5344CB8AC3E}">
        <p14:creationId xmlns:p14="http://schemas.microsoft.com/office/powerpoint/2010/main" val="27556505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3745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Tree>
    <p:extLst>
      <p:ext uri="{BB962C8B-B14F-4D97-AF65-F5344CB8AC3E}">
        <p14:creationId xmlns:p14="http://schemas.microsoft.com/office/powerpoint/2010/main" val="2171058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smtClean="0"/>
              <a:t>Bấm biểu tượng để thêm hình ảnh</a:t>
            </a:r>
            <a:endParaRPr lang="en-US"/>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Tree>
    <p:extLst>
      <p:ext uri="{BB962C8B-B14F-4D97-AF65-F5344CB8AC3E}">
        <p14:creationId xmlns:p14="http://schemas.microsoft.com/office/powerpoint/2010/main" val="1146740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2753836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084888" y="1268413"/>
            <a:ext cx="1871662" cy="5472112"/>
          </a:xfrm>
        </p:spPr>
        <p:txBody>
          <a:bodyPr vert="eaVert"/>
          <a:lstStyle/>
          <a:p>
            <a:r>
              <a:rPr lang="vi-VN" smtClean="0"/>
              <a:t>Bấm &amp; sửa kiểu tiêu đề</a:t>
            </a:r>
            <a:endParaRPr lang="en-US"/>
          </a:p>
        </p:txBody>
      </p:sp>
      <p:sp>
        <p:nvSpPr>
          <p:cNvPr id="3" name="Chỗ dành sẵn cho Văn bản Dọc 2"/>
          <p:cNvSpPr>
            <a:spLocks noGrp="1"/>
          </p:cNvSpPr>
          <p:nvPr>
            <p:ph type="body" orient="vert" idx="1"/>
          </p:nvPr>
        </p:nvSpPr>
        <p:spPr>
          <a:xfrm>
            <a:off x="468313" y="1268413"/>
            <a:ext cx="5464175" cy="5472112"/>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Tree>
    <p:extLst>
      <p:ext uri="{BB962C8B-B14F-4D97-AF65-F5344CB8AC3E}">
        <p14:creationId xmlns:p14="http://schemas.microsoft.com/office/powerpoint/2010/main" val="3951334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t>www.themegallery.com</a:t>
            </a: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Tree>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t>www.themegallery.com</a:t>
            </a: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Tree>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t>www.themegallery.com</a:t>
            </a: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4"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5"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6"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7"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32886"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Slide Number Placeholder 3"/>
          <p:cNvSpPr>
            <a:spLocks noGrp="1"/>
          </p:cNvSpPr>
          <p:nvPr>
            <p:ph type="sldNum" sz="quarter" idx="10"/>
          </p:nvPr>
        </p:nvSpPr>
        <p:spPr/>
        <p:txBody>
          <a:bodyPr/>
          <a:lstStyle>
            <a:lvl1pPr>
              <a:defRPr/>
            </a:lvl1pPr>
          </a:lstStyle>
          <a:p>
            <a:fld id="{EDC26E95-9C66-4E3F-89EF-672AD8E00BB8}" type="slidenum">
              <a:rPr lang="en-US">
                <a:solidFill>
                  <a:srgbClr val="0F3F85"/>
                </a:solidFill>
              </a:rPr>
              <a:pPr/>
              <a:t>‹#›</a:t>
            </a:fld>
            <a:endParaRPr lang="en-US">
              <a:solidFill>
                <a:srgbClr val="0F3F85"/>
              </a:solidFill>
            </a:endParaRPr>
          </a:p>
        </p:txBody>
      </p:sp>
      <p:sp>
        <p:nvSpPr>
          <p:cNvPr id="10" name="Date Placeholder 4"/>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50817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t>www.themegallery.com</a:t>
            </a:r>
            <a:endParaRPr lang="en-US"/>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US" smtClean="0"/>
              <a:t>www.themegallery.com</a:t>
            </a:r>
            <a:endParaRPr lang="en-US"/>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Tree>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t>www.themegallery.com</a:t>
            </a:r>
            <a:endParaRPr lang="en-US"/>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Tree>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t>www.themegallery.com</a:t>
            </a:r>
            <a:endParaRPr lang="en-US"/>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Tree>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fontAlgn="base">
              <a:spcBef>
                <a:spcPct val="0"/>
              </a:spcBef>
              <a:spcAft>
                <a:spcPct val="0"/>
              </a:spcAft>
              <a:defRPr/>
            </a:pPr>
            <a:r>
              <a:rPr lang="en-US" smtClean="0"/>
              <a:t>www.themegallery.com</a:t>
            </a: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Tree>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t>www.themegallery.com</a:t>
            </a:r>
            <a:endParaRPr lang="en-US"/>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Tree>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t>www.themegallery.com</a:t>
            </a: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Tree>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t>www.themegallery.com</a:t>
            </a: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1AED796-A0C0-40EC-9347-B93ACBBB1936}" type="slidenum">
              <a:rPr lang="en-US" smtClean="0"/>
              <a:pPr fontAlgn="base">
                <a:spcBef>
                  <a:spcPct val="0"/>
                </a:spcBef>
                <a:spcAft>
                  <a:spcPct val="0"/>
                </a:spcAft>
                <a:defRPr/>
              </a:pPr>
              <a:t>‹#›</a:t>
            </a:fld>
            <a:endParaRPr lang="en-US"/>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3"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4"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5"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6"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33910"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8" name="Slide Number Placeholder 2"/>
          <p:cNvSpPr>
            <a:spLocks noGrp="1"/>
          </p:cNvSpPr>
          <p:nvPr>
            <p:ph type="sldNum" sz="quarter" idx="10"/>
          </p:nvPr>
        </p:nvSpPr>
        <p:spPr/>
        <p:txBody>
          <a:bodyPr/>
          <a:lstStyle>
            <a:lvl1pPr>
              <a:defRPr/>
            </a:lvl1pPr>
          </a:lstStyle>
          <a:p>
            <a:fld id="{AE8674F1-E88A-4009-A466-6FD1052B47CE}" type="slidenum">
              <a:rPr lang="en-US">
                <a:solidFill>
                  <a:srgbClr val="0F3F85"/>
                </a:solidFill>
              </a:rPr>
              <a:pPr/>
              <a:t>‹#›</a:t>
            </a:fld>
            <a:endParaRPr lang="en-US">
              <a:solidFill>
                <a:srgbClr val="0F3F85"/>
              </a:solidFill>
            </a:endParaRPr>
          </a:p>
        </p:txBody>
      </p:sp>
      <p:sp>
        <p:nvSpPr>
          <p:cNvPr id="9" name="Date Placeholder 3"/>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328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6"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7"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8"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9"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34934"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Slide Number Placeholder 5"/>
          <p:cNvSpPr>
            <a:spLocks noGrp="1"/>
          </p:cNvSpPr>
          <p:nvPr>
            <p:ph type="sldNum" sz="quarter" idx="10"/>
          </p:nvPr>
        </p:nvSpPr>
        <p:spPr/>
        <p:txBody>
          <a:bodyPr/>
          <a:lstStyle>
            <a:lvl1pPr>
              <a:defRPr/>
            </a:lvl1pPr>
          </a:lstStyle>
          <a:p>
            <a:fld id="{10442031-ABF7-493A-8262-C812E65CDB06}" type="slidenum">
              <a:rPr lang="en-US">
                <a:solidFill>
                  <a:srgbClr val="0F3F85"/>
                </a:solidFill>
              </a:rPr>
              <a:pPr/>
              <a:t>‹#›</a:t>
            </a:fld>
            <a:endParaRPr lang="en-US">
              <a:solidFill>
                <a:srgbClr val="0F3F85"/>
              </a:solidFill>
            </a:endParaRPr>
          </a:p>
        </p:txBody>
      </p:sp>
      <p:sp>
        <p:nvSpPr>
          <p:cNvPr id="12" name="Date Placeholder 6"/>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0507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6"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7"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8"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graphicFrame>
        <p:nvGraphicFramePr>
          <p:cNvPr id="9"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35958" name="Image" r:id="rId3" imgW="2526984" imgH="2476190" progId="Photoshop.Image.7">
                  <p:embed/>
                </p:oleObj>
              </mc:Choice>
              <mc:Fallback>
                <p:oleObj name="Image" r:id="rId3" imgW="2526984" imgH="2476190"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Title 1"/>
          <p:cNvSpPr>
            <a:spLocks noGrp="1"/>
          </p:cNvSpPr>
          <p:nvPr>
            <p:ph type="title"/>
          </p:nvPr>
        </p:nvSpPr>
        <p:spPr>
          <a:xfrm>
            <a:off x="630240"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630240" y="2057401"/>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Slide Number Placeholder 5"/>
          <p:cNvSpPr>
            <a:spLocks noGrp="1"/>
          </p:cNvSpPr>
          <p:nvPr>
            <p:ph type="sldNum" sz="quarter" idx="10"/>
          </p:nvPr>
        </p:nvSpPr>
        <p:spPr/>
        <p:txBody>
          <a:bodyPr/>
          <a:lstStyle>
            <a:lvl1pPr>
              <a:defRPr/>
            </a:lvl1pPr>
          </a:lstStyle>
          <a:p>
            <a:fld id="{B3AFFF43-4FB3-4CD3-84CA-CB84E081D0E8}" type="slidenum">
              <a:rPr lang="en-US">
                <a:solidFill>
                  <a:srgbClr val="0F3F85"/>
                </a:solidFill>
              </a:rPr>
              <a:pPr/>
              <a:t>‹#›</a:t>
            </a:fld>
            <a:endParaRPr lang="en-US">
              <a:solidFill>
                <a:srgbClr val="0F3F85"/>
              </a:solidFill>
            </a:endParaRPr>
          </a:p>
        </p:txBody>
      </p:sp>
      <p:sp>
        <p:nvSpPr>
          <p:cNvPr id="12" name="Date Placeholder 6"/>
          <p:cNvSpPr>
            <a:spLocks noGrp="1"/>
          </p:cNvSpPr>
          <p:nvPr>
            <p:ph type="dt" sz="half"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4353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2"/>
          <p:cNvSpPr>
            <a:spLocks noChangeArrowheads="1"/>
          </p:cNvSpPr>
          <p:nvPr/>
        </p:nvSpPr>
        <p:spPr bwMode="gray">
          <a:xfrm>
            <a:off x="1371600" y="0"/>
            <a:ext cx="7772400" cy="228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1027" name="Rectangle 75"/>
          <p:cNvSpPr>
            <a:spLocks noChangeArrowheads="1"/>
          </p:cNvSpPr>
          <p:nvPr/>
        </p:nvSpPr>
        <p:spPr bwMode="gray">
          <a:xfrm>
            <a:off x="0" y="1465265"/>
            <a:ext cx="9144000" cy="5392737"/>
          </a:xfrm>
          <a:prstGeom prst="rect">
            <a:avLst/>
          </a:prstGeom>
          <a:gradFill rotWithShape="1">
            <a:gsLst>
              <a:gs pos="0">
                <a:srgbClr val="EEEEEE"/>
              </a:gs>
              <a:gs pos="100000">
                <a:srgbClr val="DDDDDD">
                  <a:alpha val="64000"/>
                </a:srgbClr>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1028" name="Rectangle 3"/>
          <p:cNvSpPr>
            <a:spLocks noGrp="1" noChangeArrowheads="1"/>
          </p:cNvSpPr>
          <p:nvPr>
            <p:ph type="body" idx="1"/>
          </p:nvPr>
        </p:nvSpPr>
        <p:spPr bwMode="gray">
          <a:xfrm>
            <a:off x="1611315" y="1535113"/>
            <a:ext cx="71516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gray">
          <a:xfrm>
            <a:off x="6732588" y="6515101"/>
            <a:ext cx="22590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r" defTabSz="914400" rtl="0" eaLnBrk="1" fontAlgn="base" latinLnBrk="0" hangingPunct="1">
              <a:lnSpc>
                <a:spcPct val="100000"/>
              </a:lnSpc>
              <a:spcBef>
                <a:spcPct val="0"/>
              </a:spcBef>
              <a:spcAft>
                <a:spcPct val="0"/>
              </a:spcAft>
              <a:buClrTx/>
              <a:buSzTx/>
              <a:buFontTx/>
              <a:buNone/>
              <a:tabLst/>
              <a:defRPr sz="1400">
                <a:latin typeface="Arial" panose="020B0604020202020204" pitchFamily="34" charset="0"/>
              </a:defRPr>
            </a:lvl1pPr>
          </a:lstStyle>
          <a:p>
            <a:pPr>
              <a:defRPr/>
            </a:pPr>
            <a:r>
              <a:rPr lang="en-US">
                <a:solidFill>
                  <a:srgbClr val="0F3F85"/>
                </a:solidFill>
              </a:rPr>
              <a:t>http://blogcongdong.com</a:t>
            </a:r>
          </a:p>
          <a:p>
            <a:pPr>
              <a:defRPr/>
            </a:pPr>
            <a:endParaRPr lang="en-US">
              <a:solidFill>
                <a:srgbClr val="0F3F85"/>
              </a:solidFill>
            </a:endParaRPr>
          </a:p>
        </p:txBody>
      </p:sp>
      <p:sp>
        <p:nvSpPr>
          <p:cNvPr id="1030" name="Rectangle 6"/>
          <p:cNvSpPr>
            <a:spLocks noGrp="1" noChangeArrowheads="1"/>
          </p:cNvSpPr>
          <p:nvPr>
            <p:ph type="sldNum" sz="quarter" idx="4"/>
          </p:nvPr>
        </p:nvSpPr>
        <p:spPr bwMode="gray">
          <a:xfrm>
            <a:off x="4191000" y="6494464"/>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fontAlgn="base">
              <a:spcBef>
                <a:spcPct val="0"/>
              </a:spcBef>
              <a:spcAft>
                <a:spcPct val="0"/>
              </a:spcAft>
            </a:pPr>
            <a:fld id="{FE1DD392-50C7-4563-8E1A-EBB95F7215A5}" type="slidenum">
              <a:rPr lang="en-US">
                <a:solidFill>
                  <a:srgbClr val="0F3F85"/>
                </a:solidFill>
              </a:rPr>
              <a:pPr fontAlgn="base">
                <a:spcBef>
                  <a:spcPct val="0"/>
                </a:spcBef>
                <a:spcAft>
                  <a:spcPct val="0"/>
                </a:spcAft>
              </a:pPr>
              <a:t>‹#›</a:t>
            </a:fld>
            <a:endParaRPr lang="en-US">
              <a:solidFill>
                <a:srgbClr val="0F3F85"/>
              </a:solidFill>
            </a:endParaRPr>
          </a:p>
        </p:txBody>
      </p:sp>
      <p:sp>
        <p:nvSpPr>
          <p:cNvPr id="1031" name="Rectangle 2"/>
          <p:cNvSpPr>
            <a:spLocks noGrp="1" noChangeArrowheads="1"/>
          </p:cNvSpPr>
          <p:nvPr>
            <p:ph type="title"/>
          </p:nvPr>
        </p:nvSpPr>
        <p:spPr bwMode="gray">
          <a:xfrm>
            <a:off x="1600200" y="427037"/>
            <a:ext cx="6688138"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Text Box 67"/>
          <p:cNvSpPr txBox="1">
            <a:spLocks noChangeArrowheads="1"/>
          </p:cNvSpPr>
          <p:nvPr/>
        </p:nvSpPr>
        <p:spPr bwMode="gray">
          <a:xfrm>
            <a:off x="173038" y="33339"/>
            <a:ext cx="121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en-US" sz="2000" b="1" i="1" smtClean="0">
                <a:solidFill>
                  <a:srgbClr val="FFFFFF"/>
                </a:solidFill>
              </a:rPr>
              <a:t>LOGO</a:t>
            </a:r>
          </a:p>
        </p:txBody>
      </p:sp>
      <p:sp>
        <p:nvSpPr>
          <p:cNvPr id="1033" name="Rectangle 73" descr="Dark horizontal"/>
          <p:cNvSpPr>
            <a:spLocks noChangeArrowheads="1"/>
          </p:cNvSpPr>
          <p:nvPr/>
        </p:nvSpPr>
        <p:spPr bwMode="gray">
          <a:xfrm>
            <a:off x="0" y="1439864"/>
            <a:ext cx="1423988" cy="5445125"/>
          </a:xfrm>
          <a:prstGeom prst="rect">
            <a:avLst/>
          </a:prstGeom>
          <a:pattFill prst="dkHorz">
            <a:fgClr>
              <a:schemeClr val="accent1"/>
            </a:fgClr>
            <a:bgClr>
              <a:schemeClr val="tx2"/>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sp>
        <p:nvSpPr>
          <p:cNvPr id="2" name="Rectangle 4"/>
          <p:cNvSpPr>
            <a:spLocks noGrp="1" noChangeArrowheads="1"/>
          </p:cNvSpPr>
          <p:nvPr>
            <p:ph type="dt" sz="half" idx="2"/>
          </p:nvPr>
        </p:nvSpPr>
        <p:spPr bwMode="gray">
          <a:xfrm>
            <a:off x="293688" y="6494464"/>
            <a:ext cx="1905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chemeClr val="bg1"/>
                </a:solidFill>
                <a:latin typeface="Arial" panose="020B0604020202020204" pitchFamily="34" charset="0"/>
              </a:defRPr>
            </a:lvl1pPr>
          </a:lstStyle>
          <a:p>
            <a:pPr fontAlgn="base">
              <a:spcBef>
                <a:spcPct val="0"/>
              </a:spcBef>
              <a:spcAft>
                <a:spcPct val="0"/>
              </a:spcAft>
              <a:defRPr/>
            </a:pPr>
            <a:endParaRPr lang="en-US">
              <a:solidFill>
                <a:srgbClr val="FFFFFF"/>
              </a:solidFill>
            </a:endParaRPr>
          </a:p>
        </p:txBody>
      </p:sp>
      <p:graphicFrame>
        <p:nvGraphicFramePr>
          <p:cNvPr id="1035" name="Object 81"/>
          <p:cNvGraphicFramePr>
            <a:graphicFrameLocks noChangeAspect="1"/>
          </p:cNvGraphicFramePr>
          <p:nvPr/>
        </p:nvGraphicFramePr>
        <p:xfrm>
          <a:off x="2" y="179389"/>
          <a:ext cx="1420813" cy="1292225"/>
        </p:xfrm>
        <a:graphic>
          <a:graphicData uri="http://schemas.openxmlformats.org/presentationml/2006/ole">
            <mc:AlternateContent xmlns:mc="http://schemas.openxmlformats.org/markup-compatibility/2006">
              <mc:Choice xmlns:v="urn:schemas-microsoft-com:vml" Requires="v">
                <p:oleObj spid="_x0000_s27766" name="Image" r:id="rId15" imgW="2526984" imgH="2476190" progId="Photoshop.Image.7">
                  <p:embed/>
                </p:oleObj>
              </mc:Choice>
              <mc:Fallback>
                <p:oleObj name="Image" r:id="rId15" imgW="2526984" imgH="2476190" progId="Photoshop.Image.7">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 y="179389"/>
                        <a:ext cx="14208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Rectangle 72"/>
          <p:cNvSpPr>
            <a:spLocks noChangeArrowheads="1"/>
          </p:cNvSpPr>
          <p:nvPr/>
        </p:nvSpPr>
        <p:spPr bwMode="gray">
          <a:xfrm>
            <a:off x="9527" y="0"/>
            <a:ext cx="1412875" cy="228600"/>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smtClean="0">
              <a:solidFill>
                <a:srgbClr val="0F3F85"/>
              </a:solidFill>
            </a:endParaRPr>
          </a:p>
        </p:txBody>
      </p:sp>
      <p:pic>
        <p:nvPicPr>
          <p:cNvPr id="1037" name="Picture 2"/>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69188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kern="1200">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anose="020B0604020202020204" pitchFamily="34" charset="0"/>
        </a:defRPr>
      </a:lvl2pPr>
      <a:lvl3pPr algn="l" rtl="0" eaLnBrk="0" fontAlgn="base" hangingPunct="0">
        <a:spcBef>
          <a:spcPct val="0"/>
        </a:spcBef>
        <a:spcAft>
          <a:spcPct val="0"/>
        </a:spcAft>
        <a:defRPr sz="3200" b="1">
          <a:solidFill>
            <a:schemeClr val="tx1"/>
          </a:solidFill>
          <a:latin typeface="Arial" panose="020B0604020202020204" pitchFamily="34" charset="0"/>
        </a:defRPr>
      </a:lvl3pPr>
      <a:lvl4pPr algn="l" rtl="0" eaLnBrk="0" fontAlgn="base" hangingPunct="0">
        <a:spcBef>
          <a:spcPct val="0"/>
        </a:spcBef>
        <a:spcAft>
          <a:spcPct val="0"/>
        </a:spcAft>
        <a:defRPr sz="3200" b="1">
          <a:solidFill>
            <a:schemeClr val="tx1"/>
          </a:solidFill>
          <a:latin typeface="Arial" panose="020B0604020202020204" pitchFamily="34" charset="0"/>
        </a:defRPr>
      </a:lvl4pPr>
      <a:lvl5pPr algn="l" rtl="0" eaLnBrk="0" fontAlgn="base" hangingPunct="0">
        <a:spcBef>
          <a:spcPct val="0"/>
        </a:spcBef>
        <a:spcAft>
          <a:spcPct val="0"/>
        </a:spcAft>
        <a:defRPr sz="3200" b="1">
          <a:solidFill>
            <a:schemeClr val="tx1"/>
          </a:solidFill>
          <a:latin typeface="Arial" panose="020B0604020202020204" pitchFamily="34" charset="0"/>
        </a:defRPr>
      </a:lvl5pPr>
      <a:lvl6pPr marL="457200" algn="l" rtl="0" eaLnBrk="1" fontAlgn="base" hangingPunct="1">
        <a:spcBef>
          <a:spcPct val="0"/>
        </a:spcBef>
        <a:spcAft>
          <a:spcPct val="0"/>
        </a:spcAft>
        <a:defRPr sz="3200" b="1">
          <a:solidFill>
            <a:schemeClr val="tx1"/>
          </a:solidFill>
          <a:latin typeface="Arial" panose="020B0604020202020204" pitchFamily="34" charset="0"/>
        </a:defRPr>
      </a:lvl6pPr>
      <a:lvl7pPr marL="914400" algn="l" rtl="0" eaLnBrk="1" fontAlgn="base" hangingPunct="1">
        <a:spcBef>
          <a:spcPct val="0"/>
        </a:spcBef>
        <a:spcAft>
          <a:spcPct val="0"/>
        </a:spcAft>
        <a:defRPr sz="3200" b="1">
          <a:solidFill>
            <a:schemeClr val="tx1"/>
          </a:solidFill>
          <a:latin typeface="Arial" panose="020B0604020202020204" pitchFamily="34" charset="0"/>
        </a:defRPr>
      </a:lvl7pPr>
      <a:lvl8pPr marL="1371600" algn="l" rtl="0" eaLnBrk="1" fontAlgn="base" hangingPunct="1">
        <a:spcBef>
          <a:spcPct val="0"/>
        </a:spcBef>
        <a:spcAft>
          <a:spcPct val="0"/>
        </a:spcAft>
        <a:defRPr sz="3200" b="1">
          <a:solidFill>
            <a:schemeClr val="tx1"/>
          </a:solidFill>
          <a:latin typeface="Arial" panose="020B0604020202020204" pitchFamily="34" charset="0"/>
        </a:defRPr>
      </a:lvl8pPr>
      <a:lvl9pPr marL="1828800" algn="l" rtl="0" eaLnBrk="1" fontAlgn="base" hangingPunct="1">
        <a:spcBef>
          <a:spcPct val="0"/>
        </a:spcBef>
        <a:spcAft>
          <a:spcPct val="0"/>
        </a:spcAft>
        <a:defRPr sz="3200" b="1">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3DB27B17-DF5B-4052-AF52-E22451543DC1}" type="datetimeFigureOut">
              <a:rPr lang="en-US"/>
              <a:pPr>
                <a:defRPr/>
              </a:pPr>
              <a:t>10/2/2021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3FB8D138-3015-437F-96CA-A9A3E213BC4D}" type="slidenum">
              <a:rPr lang="en-US"/>
              <a:pPr>
                <a:defRPr/>
              </a:pPr>
              <a:t>‹#›</a:t>
            </a:fld>
            <a:endParaRPr lang="en-US"/>
          </a:p>
        </p:txBody>
      </p:sp>
    </p:spTree>
    <p:extLst>
      <p:ext uri="{BB962C8B-B14F-4D97-AF65-F5344CB8AC3E}">
        <p14:creationId xmlns:p14="http://schemas.microsoft.com/office/powerpoint/2010/main" val="92471323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演示模板底稿2"/>
          <p:cNvPicPr>
            <a:picLocks noChangeAspect="1" noChangeArrowheads="1"/>
          </p:cNvPicPr>
          <p:nvPr/>
        </p:nvPicPr>
        <p:blipFill>
          <a:blip r:embed="rId13"/>
          <a:srcRect/>
          <a:stretch>
            <a:fillRect/>
          </a:stretch>
        </p:blipFill>
        <p:spPr bwMode="auto">
          <a:xfrm>
            <a:off x="1590" y="0"/>
            <a:ext cx="9140825"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463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8" name="Rectangle 4"/>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9" name="Rectangle 5"/>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ea"/>
                <a:ea typeface="+mn-ea"/>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ea"/>
                <a:ea typeface="+mn-ea"/>
              </a:defRPr>
            </a:lvl1pPr>
          </a:lstStyle>
          <a:p>
            <a:pPr fontAlgn="base">
              <a:spcBef>
                <a:spcPct val="0"/>
              </a:spcBef>
              <a:spcAft>
                <a:spcPct val="0"/>
              </a:spcAft>
              <a:defRPr/>
            </a:pPr>
            <a:endParaRPr lang="en-US" altLang="zh-CN">
              <a:solidFill>
                <a:srgbClr val="000000"/>
              </a:solidFill>
            </a:endParaRPr>
          </a:p>
        </p:txBody>
      </p:sp>
      <p:sp>
        <p:nvSpPr>
          <p:cNvPr id="1031" name="Rectangle 7"/>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ea"/>
                <a:ea typeface="+mn-ea"/>
              </a:defRPr>
            </a:lvl1pPr>
          </a:lstStyle>
          <a:p>
            <a:pPr fontAlgn="base">
              <a:spcBef>
                <a:spcPct val="0"/>
              </a:spcBef>
              <a:spcAft>
                <a:spcPct val="0"/>
              </a:spcAft>
              <a:defRPr/>
            </a:pPr>
            <a:fld id="{68AB0E7F-1D3F-4251-8E46-80FD55299D12}"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12127091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rtl="0" eaLnBrk="0" fontAlgn="base" hangingPunct="0">
        <a:spcBef>
          <a:spcPct val="0"/>
        </a:spcBef>
        <a:spcAft>
          <a:spcPct val="0"/>
        </a:spcAft>
        <a:defRPr sz="3600" b="1">
          <a:solidFill>
            <a:schemeClr val="folHlink"/>
          </a:solidFill>
          <a:latin typeface="+mj-lt"/>
          <a:ea typeface="+mj-ea"/>
          <a:cs typeface="+mj-cs"/>
        </a:defRPr>
      </a:lvl1pPr>
      <a:lvl2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2pPr>
      <a:lvl3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3pPr>
      <a:lvl4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4pPr>
      <a:lvl5pPr algn="ctr" rtl="0" eaLnBrk="0" fontAlgn="base" hangingPunct="0">
        <a:spcBef>
          <a:spcPct val="0"/>
        </a:spcBef>
        <a:spcAft>
          <a:spcPct val="0"/>
        </a:spcAft>
        <a:defRPr sz="3600" b="1">
          <a:solidFill>
            <a:schemeClr val="folHlink"/>
          </a:solidFill>
          <a:latin typeface="Arial" pitchFamily="34" charset="0"/>
          <a:ea typeface="Microsoft YaHei" pitchFamily="34" charset="-122"/>
        </a:defRPr>
      </a:lvl5pPr>
      <a:lvl6pPr marL="457200" algn="ctr" rtl="0" fontAlgn="base">
        <a:spcBef>
          <a:spcPct val="0"/>
        </a:spcBef>
        <a:spcAft>
          <a:spcPct val="0"/>
        </a:spcAft>
        <a:defRPr sz="3600" b="1">
          <a:solidFill>
            <a:schemeClr val="folHlink"/>
          </a:solidFill>
          <a:latin typeface="Arial" pitchFamily="34" charset="0"/>
          <a:ea typeface="Microsoft YaHei" pitchFamily="34" charset="-122"/>
        </a:defRPr>
      </a:lvl6pPr>
      <a:lvl7pPr marL="914400" algn="ctr" rtl="0" fontAlgn="base">
        <a:spcBef>
          <a:spcPct val="0"/>
        </a:spcBef>
        <a:spcAft>
          <a:spcPct val="0"/>
        </a:spcAft>
        <a:defRPr sz="3600" b="1">
          <a:solidFill>
            <a:schemeClr val="folHlink"/>
          </a:solidFill>
          <a:latin typeface="Arial" pitchFamily="34" charset="0"/>
          <a:ea typeface="Microsoft YaHei" pitchFamily="34" charset="-122"/>
        </a:defRPr>
      </a:lvl7pPr>
      <a:lvl8pPr marL="1371600" algn="ctr" rtl="0" fontAlgn="base">
        <a:spcBef>
          <a:spcPct val="0"/>
        </a:spcBef>
        <a:spcAft>
          <a:spcPct val="0"/>
        </a:spcAft>
        <a:defRPr sz="3600" b="1">
          <a:solidFill>
            <a:schemeClr val="folHlink"/>
          </a:solidFill>
          <a:latin typeface="Arial" pitchFamily="34" charset="0"/>
          <a:ea typeface="Microsoft YaHei" pitchFamily="34" charset="-122"/>
        </a:defRPr>
      </a:lvl8pPr>
      <a:lvl9pPr marL="1828800" algn="ctr" rtl="0" fontAlgn="base">
        <a:spcBef>
          <a:spcPct val="0"/>
        </a:spcBef>
        <a:spcAft>
          <a:spcPct val="0"/>
        </a:spcAft>
        <a:defRPr sz="3600" b="1">
          <a:solidFill>
            <a:schemeClr val="folHlink"/>
          </a:solidFill>
          <a:latin typeface="Arial" pitchFamily="34" charset="0"/>
          <a:ea typeface="Microsoft YaHei" pitchFamily="34" charset="-122"/>
        </a:defRPr>
      </a:lvl9pPr>
    </p:titleStyle>
    <p:bodyStyle>
      <a:lvl1pPr marL="342900" indent="-342900" algn="l" rtl="0" eaLnBrk="0" fontAlgn="base" hangingPunct="0">
        <a:spcBef>
          <a:spcPct val="20000"/>
        </a:spcBef>
        <a:spcAft>
          <a:spcPct val="0"/>
        </a:spcAft>
        <a:buChar char="•"/>
        <a:defRPr sz="24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a:solidFill>
            <a:schemeClr val="bg2"/>
          </a:solidFill>
          <a:latin typeface="+mn-lt"/>
          <a:ea typeface="+mn-ea"/>
        </a:defRPr>
      </a:lvl3pPr>
      <a:lvl4pPr marL="1600200" indent="-228600" algn="l" rtl="0" eaLnBrk="0" fontAlgn="base" hangingPunct="0">
        <a:spcBef>
          <a:spcPct val="20000"/>
        </a:spcBef>
        <a:spcAft>
          <a:spcPct val="0"/>
        </a:spcAft>
        <a:buChar char="–"/>
        <a:defRPr sz="1600">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51603" y="1392235"/>
            <a:ext cx="6640799" cy="1271999"/>
          </a:xfrm>
          <a:prstGeom prst="rect">
            <a:avLst/>
          </a:prstGeom>
          <a:noFill/>
          <a:ln>
            <a:noFill/>
          </a:ln>
        </p:spPr>
        <p:txBody>
          <a:bodyPr lIns="91425" tIns="91425" rIns="91425" bIns="91425" anchor="t" anchorCtr="0"/>
          <a:lstStyle>
            <a:lvl1pPr lvl="0">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1251603" y="2829934"/>
            <a:ext cx="6640799" cy="3103199"/>
          </a:xfrm>
          <a:prstGeom prst="rect">
            <a:avLst/>
          </a:prstGeom>
          <a:noFill/>
          <a:ln>
            <a:noFill/>
          </a:ln>
        </p:spPr>
        <p:txBody>
          <a:bodyPr lIns="91425" tIns="91425" rIns="91425" bIns="91425" anchor="t" anchorCtr="0"/>
          <a:lstStyle>
            <a:lvl1pPr lvl="0">
              <a:spcBef>
                <a:spcPts val="600"/>
              </a:spcBef>
              <a:buClr>
                <a:schemeClr val="dk2"/>
              </a:buClr>
              <a:buFont typeface="Tinos"/>
              <a:buChar char="◉"/>
              <a:defRPr>
                <a:solidFill>
                  <a:schemeClr val="dk2"/>
                </a:solidFill>
                <a:latin typeface="Tinos"/>
                <a:ea typeface="Tinos"/>
                <a:cs typeface="Tinos"/>
                <a:sym typeface="Tinos"/>
              </a:defRPr>
            </a:lvl1pPr>
            <a:lvl2pPr lvl="1">
              <a:spcBef>
                <a:spcPts val="480"/>
              </a:spcBef>
              <a:buClr>
                <a:schemeClr val="dk2"/>
              </a:buClr>
              <a:buFont typeface="Tinos"/>
              <a:buChar char="◎"/>
              <a:defRPr>
                <a:solidFill>
                  <a:schemeClr val="dk2"/>
                </a:solidFill>
                <a:latin typeface="Tinos"/>
                <a:ea typeface="Tinos"/>
                <a:cs typeface="Tinos"/>
                <a:sym typeface="Tinos"/>
              </a:defRPr>
            </a:lvl2pPr>
            <a:lvl3pPr lvl="2">
              <a:spcBef>
                <a:spcPts val="480"/>
              </a:spcBef>
              <a:buClr>
                <a:schemeClr val="dk2"/>
              </a:buClr>
              <a:buFont typeface="Tinos"/>
              <a:buChar char="○"/>
              <a:defRPr>
                <a:solidFill>
                  <a:schemeClr val="dk2"/>
                </a:solidFill>
                <a:latin typeface="Tinos"/>
                <a:ea typeface="Tinos"/>
                <a:cs typeface="Tinos"/>
                <a:sym typeface="Tinos"/>
              </a:defRPr>
            </a:lvl3pPr>
            <a:lvl4pPr lvl="3">
              <a:spcBef>
                <a:spcPts val="360"/>
              </a:spcBef>
              <a:buClr>
                <a:schemeClr val="dk2"/>
              </a:buClr>
              <a:buFont typeface="Tinos"/>
              <a:defRPr>
                <a:solidFill>
                  <a:schemeClr val="dk2"/>
                </a:solidFill>
                <a:latin typeface="Tinos"/>
                <a:ea typeface="Tinos"/>
                <a:cs typeface="Tinos"/>
                <a:sym typeface="Tinos"/>
              </a:defRPr>
            </a:lvl4pPr>
            <a:lvl5pPr lvl="4">
              <a:spcBef>
                <a:spcPts val="360"/>
              </a:spcBef>
              <a:buClr>
                <a:schemeClr val="dk2"/>
              </a:buClr>
              <a:buFont typeface="Tinos"/>
              <a:defRPr>
                <a:solidFill>
                  <a:schemeClr val="dk2"/>
                </a:solidFill>
                <a:latin typeface="Tinos"/>
                <a:ea typeface="Tinos"/>
                <a:cs typeface="Tinos"/>
                <a:sym typeface="Tinos"/>
              </a:defRPr>
            </a:lvl5pPr>
            <a:lvl6pPr lvl="5">
              <a:spcBef>
                <a:spcPts val="360"/>
              </a:spcBef>
              <a:buClr>
                <a:schemeClr val="dk2"/>
              </a:buClr>
              <a:buFont typeface="Tinos"/>
              <a:defRPr>
                <a:solidFill>
                  <a:schemeClr val="dk2"/>
                </a:solidFill>
                <a:latin typeface="Tinos"/>
                <a:ea typeface="Tinos"/>
                <a:cs typeface="Tinos"/>
                <a:sym typeface="Tinos"/>
              </a:defRPr>
            </a:lvl6pPr>
            <a:lvl7pPr lvl="6">
              <a:spcBef>
                <a:spcPts val="360"/>
              </a:spcBef>
              <a:buClr>
                <a:schemeClr val="dk2"/>
              </a:buClr>
              <a:buFont typeface="Tinos"/>
              <a:defRPr>
                <a:solidFill>
                  <a:schemeClr val="dk2"/>
                </a:solidFill>
                <a:latin typeface="Tinos"/>
                <a:ea typeface="Tinos"/>
                <a:cs typeface="Tinos"/>
                <a:sym typeface="Tinos"/>
              </a:defRPr>
            </a:lvl7pPr>
            <a:lvl8pPr lvl="7">
              <a:spcBef>
                <a:spcPts val="360"/>
              </a:spcBef>
              <a:buClr>
                <a:schemeClr val="dk2"/>
              </a:buClr>
              <a:buFont typeface="Tinos"/>
              <a:defRPr>
                <a:solidFill>
                  <a:schemeClr val="dk2"/>
                </a:solidFill>
                <a:latin typeface="Tinos"/>
                <a:ea typeface="Tinos"/>
                <a:cs typeface="Tinos"/>
                <a:sym typeface="Tinos"/>
              </a:defRPr>
            </a:lvl8pPr>
            <a:lvl9pPr lvl="8">
              <a:spcBef>
                <a:spcPts val="360"/>
              </a:spcBef>
              <a:buClr>
                <a:schemeClr val="dk2"/>
              </a:buClr>
              <a:buFont typeface="Tinos"/>
              <a:defRPr>
                <a:solidFill>
                  <a:schemeClr val="dk2"/>
                </a:solidFill>
                <a:latin typeface="Tinos"/>
                <a:ea typeface="Tinos"/>
                <a:cs typeface="Tinos"/>
                <a:sym typeface="Tinos"/>
              </a:defRPr>
            </a:lvl9pPr>
          </a:lstStyle>
          <a:p>
            <a:endParaRPr/>
          </a:p>
        </p:txBody>
      </p:sp>
    </p:spTree>
    <p:extLst>
      <p:ext uri="{BB962C8B-B14F-4D97-AF65-F5344CB8AC3E}">
        <p14:creationId xmlns:p14="http://schemas.microsoft.com/office/powerpoint/2010/main" val="62049348"/>
      </p:ext>
    </p:extLst>
  </p:cSld>
  <p:clrMap bg1="lt1" tx1="dk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413"/>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smtClean="0"/>
              <a:t>Bấm &amp; sửa kiểu tiêu đề</a:t>
            </a:r>
            <a:endParaRPr lang="ru-RU" smtClean="0"/>
          </a:p>
        </p:txBody>
      </p:sp>
      <p:sp>
        <p:nvSpPr>
          <p:cNvPr id="1027" name="Rectangle 3"/>
          <p:cNvSpPr>
            <a:spLocks noGrp="1" noChangeArrowheads="1"/>
          </p:cNvSpPr>
          <p:nvPr>
            <p:ph type="body" idx="1"/>
          </p:nvPr>
        </p:nvSpPr>
        <p:spPr bwMode="auto">
          <a:xfrm>
            <a:off x="539750" y="1844675"/>
            <a:ext cx="74168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ru-RU" smtClean="0"/>
          </a:p>
        </p:txBody>
      </p:sp>
    </p:spTree>
    <p:extLst>
      <p:ext uri="{BB962C8B-B14F-4D97-AF65-F5344CB8AC3E}">
        <p14:creationId xmlns:p14="http://schemas.microsoft.com/office/powerpoint/2010/main" val="3175878404"/>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r" rtl="0" eaLnBrk="1" fontAlgn="base" hangingPunct="1">
        <a:spcBef>
          <a:spcPct val="0"/>
        </a:spcBef>
        <a:spcAft>
          <a:spcPct val="0"/>
        </a:spcAft>
        <a:defRPr sz="3600" b="1">
          <a:solidFill>
            <a:schemeClr val="bg1"/>
          </a:solidFill>
          <a:latin typeface="+mj-lt"/>
          <a:ea typeface="+mj-ea"/>
          <a:cs typeface="+mj-cs"/>
        </a:defRPr>
      </a:lvl1pPr>
      <a:lvl2pPr algn="r" rtl="0" eaLnBrk="1" fontAlgn="base" hangingPunct="1">
        <a:spcBef>
          <a:spcPct val="0"/>
        </a:spcBef>
        <a:spcAft>
          <a:spcPct val="0"/>
        </a:spcAft>
        <a:defRPr sz="3600" b="1">
          <a:solidFill>
            <a:schemeClr val="bg1"/>
          </a:solidFill>
          <a:latin typeface="Bell Gothic Std Black" pitchFamily="34" charset="0"/>
        </a:defRPr>
      </a:lvl2pPr>
      <a:lvl3pPr algn="r" rtl="0" eaLnBrk="1" fontAlgn="base" hangingPunct="1">
        <a:spcBef>
          <a:spcPct val="0"/>
        </a:spcBef>
        <a:spcAft>
          <a:spcPct val="0"/>
        </a:spcAft>
        <a:defRPr sz="3600" b="1">
          <a:solidFill>
            <a:schemeClr val="bg1"/>
          </a:solidFill>
          <a:latin typeface="Bell Gothic Std Black" pitchFamily="34" charset="0"/>
        </a:defRPr>
      </a:lvl3pPr>
      <a:lvl4pPr algn="r" rtl="0" eaLnBrk="1" fontAlgn="base" hangingPunct="1">
        <a:spcBef>
          <a:spcPct val="0"/>
        </a:spcBef>
        <a:spcAft>
          <a:spcPct val="0"/>
        </a:spcAft>
        <a:defRPr sz="3600" b="1">
          <a:solidFill>
            <a:schemeClr val="bg1"/>
          </a:solidFill>
          <a:latin typeface="Bell Gothic Std Black" pitchFamily="34" charset="0"/>
        </a:defRPr>
      </a:lvl4pPr>
      <a:lvl5pPr algn="r" rtl="0" eaLnBrk="1" fontAlgn="base" hangingPunct="1">
        <a:spcBef>
          <a:spcPct val="0"/>
        </a:spcBef>
        <a:spcAft>
          <a:spcPct val="0"/>
        </a:spcAft>
        <a:defRPr sz="3600" b="1">
          <a:solidFill>
            <a:schemeClr val="bg1"/>
          </a:solidFill>
          <a:latin typeface="Bell Gothic Std Black" pitchFamily="34" charset="0"/>
        </a:defRPr>
      </a:lvl5pPr>
      <a:lvl6pPr marL="457200" algn="r" rtl="0" eaLnBrk="1" fontAlgn="base" hangingPunct="1">
        <a:spcBef>
          <a:spcPct val="0"/>
        </a:spcBef>
        <a:spcAft>
          <a:spcPct val="0"/>
        </a:spcAft>
        <a:defRPr sz="3600" b="1">
          <a:solidFill>
            <a:schemeClr val="bg1"/>
          </a:solidFill>
          <a:latin typeface="Bell Gothic Std Black" pitchFamily="34" charset="0"/>
        </a:defRPr>
      </a:lvl6pPr>
      <a:lvl7pPr marL="914400" algn="r" rtl="0" eaLnBrk="1" fontAlgn="base" hangingPunct="1">
        <a:spcBef>
          <a:spcPct val="0"/>
        </a:spcBef>
        <a:spcAft>
          <a:spcPct val="0"/>
        </a:spcAft>
        <a:defRPr sz="3600" b="1">
          <a:solidFill>
            <a:schemeClr val="bg1"/>
          </a:solidFill>
          <a:latin typeface="Bell Gothic Std Black" pitchFamily="34" charset="0"/>
        </a:defRPr>
      </a:lvl7pPr>
      <a:lvl8pPr marL="1371600" algn="r" rtl="0" eaLnBrk="1" fontAlgn="base" hangingPunct="1">
        <a:spcBef>
          <a:spcPct val="0"/>
        </a:spcBef>
        <a:spcAft>
          <a:spcPct val="0"/>
        </a:spcAft>
        <a:defRPr sz="3600" b="1">
          <a:solidFill>
            <a:schemeClr val="bg1"/>
          </a:solidFill>
          <a:latin typeface="Bell Gothic Std Black" pitchFamily="34" charset="0"/>
        </a:defRPr>
      </a:lvl8pPr>
      <a:lvl9pPr marL="1828800" algn="r" rtl="0" eaLnBrk="1" fontAlgn="base" hangingPunct="1">
        <a:spcBef>
          <a:spcPct val="0"/>
        </a:spcBef>
        <a:spcAft>
          <a:spcPct val="0"/>
        </a:spcAft>
        <a:defRPr sz="3600" b="1">
          <a:solidFill>
            <a:schemeClr val="bg1"/>
          </a:solidFill>
          <a:latin typeface="Bell Gothic Std Black" pitchFamily="34"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r>
              <a:rPr lang="en-US" smtClean="0">
                <a:solidFill>
                  <a:srgbClr val="0F3F85"/>
                </a:solidFill>
              </a:rPr>
              <a:t>http://blogcongdong.com</a:t>
            </a:r>
          </a:p>
          <a:p>
            <a:pPr>
              <a:defRPr/>
            </a:pPr>
            <a:endParaRPr lang="en-US">
              <a:solidFill>
                <a:srgbClr val="0F3F85"/>
              </a:solidFill>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fontAlgn="base">
              <a:spcBef>
                <a:spcPct val="0"/>
              </a:spcBef>
              <a:spcAft>
                <a:spcPct val="0"/>
              </a:spcAft>
            </a:pPr>
            <a:fld id="{FE1DD392-50C7-4563-8E1A-EBB95F7215A5}" type="slidenum">
              <a:rPr lang="en-US" smtClean="0">
                <a:solidFill>
                  <a:srgbClr val="0F3F85"/>
                </a:solidFill>
              </a:rPr>
              <a:pPr fontAlgn="base">
                <a:spcBef>
                  <a:spcPct val="0"/>
                </a:spcBef>
                <a:spcAft>
                  <a:spcPct val="0"/>
                </a:spcAft>
              </a:pPr>
              <a:t>‹#›</a:t>
            </a:fld>
            <a:endParaRPr lang="en-US">
              <a:solidFill>
                <a:srgbClr val="0F3F85"/>
              </a:solidFill>
            </a:endParaRPr>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Shape 182"/>
          <p:cNvSpPr txBox="1">
            <a:spLocks noGrp="1"/>
          </p:cNvSpPr>
          <p:nvPr>
            <p:ph type="title" idx="4294967295"/>
          </p:nvPr>
        </p:nvSpPr>
        <p:spPr>
          <a:xfrm>
            <a:off x="323851" y="457200"/>
            <a:ext cx="8477399" cy="5943600"/>
          </a:xfrm>
          <a:prstGeom prst="rect">
            <a:avLst/>
          </a:prstGeom>
          <a:noFill/>
          <a:ln>
            <a:noFill/>
          </a:ln>
        </p:spPr>
        <p:txBody>
          <a:bodyPr lIns="91425" tIns="91425" rIns="91425" bIns="91425" anchor="ctr" anchorCtr="0">
            <a:noAutofit/>
          </a:bodyPr>
          <a:lstStyle/>
          <a:p>
            <a:pPr lvl="0" algn="ctr" rtl="0">
              <a:spcBef>
                <a:spcPts val="0"/>
              </a:spcBef>
              <a:buNone/>
            </a:pPr>
            <a:r>
              <a:rPr lang="en" sz="3600"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CHỦ ĐỀ 5</a:t>
            </a:r>
            <a:r>
              <a:rPr lang="en" sz="3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 sz="3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 sz="3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HƯỚNG DẪN THỰC HÀNH PHÂN TÍCH MỘT ĐOẠN THƠ</a:t>
            </a:r>
            <a:br>
              <a:rPr lang="en" sz="3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 sz="3600" i="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TRONG BÀI </a:t>
            </a:r>
            <a:r>
              <a:rPr lang="en" sz="3600" i="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“TÂY TIẾN”</a:t>
            </a:r>
            <a:r>
              <a:rPr lang="en" sz="3600" i="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
            </a:r>
            <a:br>
              <a:rPr lang="en" sz="3600" i="1" dirty="0" smtClean="0">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br>
            <a:r>
              <a:rPr lang="en" sz="36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 QUANG DŨNG</a:t>
            </a:r>
            <a:endParaRPr lang="en" sz="36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2513182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p:cTn id="7" dur="1000" fill="hold"/>
                                        <p:tgtEl>
                                          <p:spTgt spid="182"/>
                                        </p:tgtEl>
                                        <p:attrNameLst>
                                          <p:attrName>ppt_w</p:attrName>
                                        </p:attrNameLst>
                                      </p:cBhvr>
                                      <p:tavLst>
                                        <p:tav tm="0">
                                          <p:val>
                                            <p:fltVal val="0"/>
                                          </p:val>
                                        </p:tav>
                                        <p:tav tm="100000">
                                          <p:val>
                                            <p:strVal val="#ppt_w"/>
                                          </p:val>
                                        </p:tav>
                                      </p:tavLst>
                                    </p:anim>
                                    <p:anim calcmode="lin" valueType="num">
                                      <p:cBhvr>
                                        <p:cTn id="8" dur="1000" fill="hold"/>
                                        <p:tgtEl>
                                          <p:spTgt spid="182"/>
                                        </p:tgtEl>
                                        <p:attrNameLst>
                                          <p:attrName>ppt_h</p:attrName>
                                        </p:attrNameLst>
                                      </p:cBhvr>
                                      <p:tavLst>
                                        <p:tav tm="0">
                                          <p:val>
                                            <p:fltVal val="0"/>
                                          </p:val>
                                        </p:tav>
                                        <p:tav tm="100000">
                                          <p:val>
                                            <p:strVal val="#ppt_h"/>
                                          </p:val>
                                        </p:tav>
                                      </p:tavLst>
                                    </p:anim>
                                    <p:anim calcmode="lin" valueType="num">
                                      <p:cBhvr>
                                        <p:cTn id="9" dur="1000" fill="hold"/>
                                        <p:tgtEl>
                                          <p:spTgt spid="182"/>
                                        </p:tgtEl>
                                        <p:attrNameLst>
                                          <p:attrName>style.rotation</p:attrName>
                                        </p:attrNameLst>
                                      </p:cBhvr>
                                      <p:tavLst>
                                        <p:tav tm="0">
                                          <p:val>
                                            <p:fltVal val="90"/>
                                          </p:val>
                                        </p:tav>
                                        <p:tav tm="100000">
                                          <p:val>
                                            <p:fltVal val="0"/>
                                          </p:val>
                                        </p:tav>
                                      </p:tavLst>
                                    </p:anim>
                                    <p:animEffect transition="in" filter="fade">
                                      <p:cBhvr>
                                        <p:cTn id="10"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36828"/>
            <a:ext cx="8991600" cy="6005598"/>
            <a:chOff x="0" y="550779"/>
            <a:chExt cx="8991600" cy="6005598"/>
          </a:xfrm>
        </p:grpSpPr>
        <p:sp>
          <p:nvSpPr>
            <p:cNvPr id="6146" name="TextBox 4"/>
            <p:cNvSpPr txBox="1">
              <a:spLocks noChangeArrowheads="1"/>
            </p:cNvSpPr>
            <p:nvPr/>
          </p:nvSpPr>
          <p:spPr bwMode="auto">
            <a:xfrm>
              <a:off x="0" y="550779"/>
              <a:ext cx="8991600" cy="369332"/>
            </a:xfrm>
            <a:prstGeom prst="rect">
              <a:avLst/>
            </a:prstGeom>
            <a:noFill/>
            <a:ln w="9525">
              <a:noFill/>
              <a:miter lim="800000"/>
              <a:headEnd/>
              <a:tailEnd/>
            </a:ln>
          </p:spPr>
          <p:txBody>
            <a:bodyPr wrap="square" anchor="ctr">
              <a:spAutoFit/>
            </a:bodyPr>
            <a:lstStyle/>
            <a:p>
              <a:pPr algn="ctr">
                <a:defRPr/>
              </a:pPr>
              <a:endParaRPr lang="en-US" kern="0" dirty="0">
                <a:solidFill>
                  <a:sysClr val="windowText" lastClr="000000"/>
                </a:solidFill>
              </a:endParaRPr>
            </a:p>
          </p:txBody>
        </p:sp>
        <p:grpSp>
          <p:nvGrpSpPr>
            <p:cNvPr id="6147" name="Group 12"/>
            <p:cNvGrpSpPr>
              <a:grpSpLocks/>
            </p:cNvGrpSpPr>
            <p:nvPr/>
          </p:nvGrpSpPr>
          <p:grpSpPr bwMode="auto">
            <a:xfrm>
              <a:off x="1320802" y="1190626"/>
              <a:ext cx="6310313" cy="5365751"/>
              <a:chOff x="1365362" y="1190172"/>
              <a:chExt cx="6310086" cy="5366751"/>
            </a:xfrm>
          </p:grpSpPr>
          <p:grpSp>
            <p:nvGrpSpPr>
              <p:cNvPr id="6157" name="Group 10"/>
              <p:cNvGrpSpPr>
                <a:grpSpLocks/>
              </p:cNvGrpSpPr>
              <p:nvPr/>
            </p:nvGrpSpPr>
            <p:grpSpPr bwMode="auto">
              <a:xfrm>
                <a:off x="1365362" y="1190172"/>
                <a:ext cx="6310086" cy="1748660"/>
                <a:chOff x="1728357" y="1304449"/>
                <a:chExt cx="5477985" cy="1518067"/>
              </a:xfrm>
            </p:grpSpPr>
            <p:grpSp>
              <p:nvGrpSpPr>
                <p:cNvPr id="6176" name="Group 7"/>
                <p:cNvGrpSpPr>
                  <a:grpSpLocks/>
                </p:cNvGrpSpPr>
                <p:nvPr/>
              </p:nvGrpSpPr>
              <p:grpSpPr bwMode="auto">
                <a:xfrm>
                  <a:off x="1803761" y="1454697"/>
                  <a:ext cx="5402581" cy="1367819"/>
                  <a:chOff x="1803761" y="1454697"/>
                  <a:chExt cx="5402581" cy="1367819"/>
                </a:xfrm>
              </p:grpSpPr>
              <p:pic>
                <p:nvPicPr>
                  <p:cNvPr id="6181" name="Picture 345" descr="shadow_1_m"/>
                  <p:cNvPicPr>
                    <a:picLocks noChangeAspect="1" noChangeArrowheads="1"/>
                  </p:cNvPicPr>
                  <p:nvPr/>
                </p:nvPicPr>
                <p:blipFill>
                  <a:blip r:embed="rId2"/>
                  <a:srcRect t="1518" b="2"/>
                  <a:stretch>
                    <a:fillRect/>
                  </a:stretch>
                </p:blipFill>
                <p:spPr bwMode="gray">
                  <a:xfrm>
                    <a:off x="1803761" y="2510102"/>
                    <a:ext cx="5402581" cy="312414"/>
                  </a:xfrm>
                  <a:prstGeom prst="rect">
                    <a:avLst/>
                  </a:prstGeom>
                  <a:noFill/>
                  <a:ln w="9525">
                    <a:noFill/>
                    <a:miter lim="800000"/>
                    <a:headEnd/>
                    <a:tailEnd/>
                  </a:ln>
                </p:spPr>
              </p:pic>
              <p:sp>
                <p:nvSpPr>
                  <p:cNvPr id="39" name="Rectangle 38"/>
                  <p:cNvSpPr/>
                  <p:nvPr/>
                </p:nvSpPr>
                <p:spPr>
                  <a:xfrm>
                    <a:off x="2286492" y="1454697"/>
                    <a:ext cx="4640094" cy="1250223"/>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Rectangle 1"/>
                  <p:cNvSpPr/>
                  <p:nvPr/>
                </p:nvSpPr>
                <p:spPr>
                  <a:xfrm>
                    <a:off x="2392606" y="1560835"/>
                    <a:ext cx="4443025" cy="1029677"/>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6177" name="Group 6"/>
                <p:cNvGrpSpPr>
                  <a:grpSpLocks/>
                </p:cNvGrpSpPr>
                <p:nvPr/>
              </p:nvGrpSpPr>
              <p:grpSpPr bwMode="auto">
                <a:xfrm>
                  <a:off x="1728357" y="1304449"/>
                  <a:ext cx="2001385" cy="1320641"/>
                  <a:chOff x="1728357" y="1304449"/>
                  <a:chExt cx="2001385" cy="1320641"/>
                </a:xfrm>
              </p:grpSpPr>
              <p:sp>
                <p:nvSpPr>
                  <p:cNvPr id="6" name="Right Triangle 5"/>
                  <p:cNvSpPr/>
                  <p:nvPr/>
                </p:nvSpPr>
                <p:spPr>
                  <a:xfrm flipH="1">
                    <a:off x="2114228" y="2473345"/>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2" name="Right Triangle 41"/>
                  <p:cNvSpPr/>
                  <p:nvPr/>
                </p:nvSpPr>
                <p:spPr>
                  <a:xfrm flipH="1">
                    <a:off x="3449616" y="1304449"/>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Trapezoid 2"/>
                  <p:cNvSpPr/>
                  <p:nvPr/>
                </p:nvSpPr>
                <p:spPr>
                  <a:xfrm rot="19191503">
                    <a:off x="1728357" y="1570484"/>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6158" name="Group 46"/>
              <p:cNvGrpSpPr>
                <a:grpSpLocks/>
              </p:cNvGrpSpPr>
              <p:nvPr/>
            </p:nvGrpSpPr>
            <p:grpSpPr bwMode="auto">
              <a:xfrm>
                <a:off x="1365362" y="3004323"/>
                <a:ext cx="6310086" cy="1748660"/>
                <a:chOff x="1728357" y="1304449"/>
                <a:chExt cx="5477985" cy="1518067"/>
              </a:xfrm>
            </p:grpSpPr>
            <p:grpSp>
              <p:nvGrpSpPr>
                <p:cNvPr id="6168" name="Group 49"/>
                <p:cNvGrpSpPr>
                  <a:grpSpLocks/>
                </p:cNvGrpSpPr>
                <p:nvPr/>
              </p:nvGrpSpPr>
              <p:grpSpPr bwMode="auto">
                <a:xfrm>
                  <a:off x="1803761" y="1455420"/>
                  <a:ext cx="5402581" cy="1367096"/>
                  <a:chOff x="1803761" y="1455420"/>
                  <a:chExt cx="5402581" cy="1367096"/>
                </a:xfrm>
              </p:grpSpPr>
              <p:pic>
                <p:nvPicPr>
                  <p:cNvPr id="6173" name="Picture 345" descr="shadow_1_m"/>
                  <p:cNvPicPr>
                    <a:picLocks noChangeAspect="1" noChangeArrowheads="1"/>
                  </p:cNvPicPr>
                  <p:nvPr/>
                </p:nvPicPr>
                <p:blipFill>
                  <a:blip r:embed="rId2"/>
                  <a:srcRect t="1518" b="2"/>
                  <a:stretch>
                    <a:fillRect/>
                  </a:stretch>
                </p:blipFill>
                <p:spPr bwMode="gray">
                  <a:xfrm>
                    <a:off x="1803761" y="2510102"/>
                    <a:ext cx="5402581" cy="312414"/>
                  </a:xfrm>
                  <a:prstGeom prst="rect">
                    <a:avLst/>
                  </a:prstGeom>
                  <a:noFill/>
                  <a:ln w="9525">
                    <a:noFill/>
                    <a:miter lim="800000"/>
                    <a:headEnd/>
                    <a:tailEnd/>
                  </a:ln>
                </p:spPr>
              </p:pic>
              <p:sp>
                <p:nvSpPr>
                  <p:cNvPr id="62" name="Rectangle 61"/>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3" name="Rectangle 62"/>
                  <p:cNvSpPr/>
                  <p:nvPr/>
                </p:nvSpPr>
                <p:spPr>
                  <a:xfrm>
                    <a:off x="2392606" y="1561442"/>
                    <a:ext cx="4443025"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6169" name="Group 50"/>
                <p:cNvGrpSpPr>
                  <a:grpSpLocks/>
                </p:cNvGrpSpPr>
                <p:nvPr/>
              </p:nvGrpSpPr>
              <p:grpSpPr bwMode="auto">
                <a:xfrm>
                  <a:off x="1728357" y="1304449"/>
                  <a:ext cx="2001385" cy="1320641"/>
                  <a:chOff x="1728357" y="1304449"/>
                  <a:chExt cx="2001385" cy="1320641"/>
                </a:xfrm>
              </p:grpSpPr>
              <p:sp>
                <p:nvSpPr>
                  <p:cNvPr id="52" name="Right Triangle 51"/>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3" name="Right Triangle 52"/>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4"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6159" name="Group 63"/>
              <p:cNvGrpSpPr>
                <a:grpSpLocks/>
              </p:cNvGrpSpPr>
              <p:nvPr/>
            </p:nvGrpSpPr>
            <p:grpSpPr bwMode="auto">
              <a:xfrm>
                <a:off x="1365362" y="4808263"/>
                <a:ext cx="6310086" cy="1748660"/>
                <a:chOff x="1728357" y="1304449"/>
                <a:chExt cx="5477985" cy="1518067"/>
              </a:xfrm>
            </p:grpSpPr>
            <p:grpSp>
              <p:nvGrpSpPr>
                <p:cNvPr id="6160" name="Group 67"/>
                <p:cNvGrpSpPr>
                  <a:grpSpLocks/>
                </p:cNvGrpSpPr>
                <p:nvPr/>
              </p:nvGrpSpPr>
              <p:grpSpPr bwMode="auto">
                <a:xfrm>
                  <a:off x="1803761" y="1455420"/>
                  <a:ext cx="5402581" cy="1367096"/>
                  <a:chOff x="1803761" y="1455420"/>
                  <a:chExt cx="5402581" cy="1367096"/>
                </a:xfrm>
              </p:grpSpPr>
              <p:pic>
                <p:nvPicPr>
                  <p:cNvPr id="6165" name="Picture 345" descr="shadow_1_m"/>
                  <p:cNvPicPr>
                    <a:picLocks noChangeAspect="1" noChangeArrowheads="1"/>
                  </p:cNvPicPr>
                  <p:nvPr/>
                </p:nvPicPr>
                <p:blipFill>
                  <a:blip r:embed="rId2"/>
                  <a:srcRect t="1518" b="2"/>
                  <a:stretch>
                    <a:fillRect/>
                  </a:stretch>
                </p:blipFill>
                <p:spPr bwMode="gray">
                  <a:xfrm>
                    <a:off x="1803761" y="2510102"/>
                    <a:ext cx="5402581" cy="312414"/>
                  </a:xfrm>
                  <a:prstGeom prst="rect">
                    <a:avLst/>
                  </a:prstGeom>
                  <a:noFill/>
                  <a:ln w="9525">
                    <a:noFill/>
                    <a:miter lim="800000"/>
                    <a:headEnd/>
                    <a:tailEnd/>
                  </a:ln>
                </p:spPr>
              </p:pic>
              <p:sp>
                <p:nvSpPr>
                  <p:cNvPr id="86" name="Rectangle 85"/>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7" name="Rectangle 86"/>
                  <p:cNvSpPr/>
                  <p:nvPr/>
                </p:nvSpPr>
                <p:spPr>
                  <a:xfrm>
                    <a:off x="2392606" y="1561266"/>
                    <a:ext cx="4443025"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6161" name="Group 68"/>
                <p:cNvGrpSpPr>
                  <a:grpSpLocks/>
                </p:cNvGrpSpPr>
                <p:nvPr/>
              </p:nvGrpSpPr>
              <p:grpSpPr bwMode="auto">
                <a:xfrm>
                  <a:off x="1728357" y="1304449"/>
                  <a:ext cx="2001385" cy="1320641"/>
                  <a:chOff x="1728357" y="1304449"/>
                  <a:chExt cx="2001385" cy="1320641"/>
                </a:xfrm>
              </p:grpSpPr>
              <p:sp>
                <p:nvSpPr>
                  <p:cNvPr id="74" name="Right Triangle 73"/>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9" name="Right Triangle 78"/>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2" name="Trapezoid 2"/>
                  <p:cNvSpPr/>
                  <p:nvPr/>
                </p:nvSpPr>
                <p:spPr>
                  <a:xfrm rot="19191503">
                    <a:off x="1728357" y="1570914"/>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grpSp>
        <p:sp>
          <p:nvSpPr>
            <p:cNvPr id="88" name="5-Point Star 87"/>
            <p:cNvSpPr/>
            <p:nvPr/>
          </p:nvSpPr>
          <p:spPr bwMode="auto">
            <a:xfrm>
              <a:off x="6736859" y="3578226"/>
              <a:ext cx="349741" cy="568325"/>
            </a:xfrm>
            <a:prstGeom prst="star5">
              <a:avLst>
                <a:gd name="adj" fmla="val 26056"/>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89" name="Group 88"/>
            <p:cNvGrpSpPr/>
            <p:nvPr/>
          </p:nvGrpSpPr>
          <p:grpSpPr>
            <a:xfrm>
              <a:off x="6545531" y="1830843"/>
              <a:ext cx="617269" cy="455157"/>
              <a:chOff x="5210175" y="2278856"/>
              <a:chExt cx="235744" cy="173831"/>
            </a:xfrm>
            <a:solidFill>
              <a:schemeClr val="tx2"/>
            </a:solidFill>
          </p:grpSpPr>
          <p:sp>
            <p:nvSpPr>
              <p:cNvPr id="90" name="Frame 89"/>
              <p:cNvSpPr/>
              <p:nvPr/>
            </p:nvSpPr>
            <p:spPr>
              <a:xfrm>
                <a:off x="5226244" y="2278856"/>
                <a:ext cx="163128" cy="159546"/>
              </a:xfrm>
              <a:prstGeom prst="frame">
                <a:avLst>
                  <a:gd name="adj1" fmla="val 5556"/>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91" name="Freeform 90"/>
              <p:cNvSpPr/>
              <p:nvPr/>
            </p:nvSpPr>
            <p:spPr>
              <a:xfrm>
                <a:off x="5210175" y="2297000"/>
                <a:ext cx="235744" cy="155687"/>
              </a:xfrm>
              <a:custGeom>
                <a:avLst/>
                <a:gdLst>
                  <a:gd name="connsiteX0" fmla="*/ 66675 w 235744"/>
                  <a:gd name="connsiteY0" fmla="*/ 78582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78582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5726 h 154782"/>
                  <a:gd name="connsiteX1" fmla="*/ 0 w 235744"/>
                  <a:gd name="connsiteY1" fmla="*/ 50007 h 154782"/>
                  <a:gd name="connsiteX2" fmla="*/ 80963 w 235744"/>
                  <a:gd name="connsiteY2" fmla="*/ 154782 h 154782"/>
                  <a:gd name="connsiteX3" fmla="*/ 235744 w 235744"/>
                  <a:gd name="connsiteY3" fmla="*/ 0 h 154782"/>
                  <a:gd name="connsiteX4" fmla="*/ 66675 w 235744"/>
                  <a:gd name="connsiteY4" fmla="*/ 85726 h 154782"/>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 name="connsiteX0" fmla="*/ 66675 w 235744"/>
                  <a:gd name="connsiteY0" fmla="*/ 86631 h 155687"/>
                  <a:gd name="connsiteX1" fmla="*/ 0 w 235744"/>
                  <a:gd name="connsiteY1" fmla="*/ 50912 h 155687"/>
                  <a:gd name="connsiteX2" fmla="*/ 80963 w 235744"/>
                  <a:gd name="connsiteY2" fmla="*/ 155687 h 155687"/>
                  <a:gd name="connsiteX3" fmla="*/ 235744 w 235744"/>
                  <a:gd name="connsiteY3" fmla="*/ 905 h 155687"/>
                  <a:gd name="connsiteX4" fmla="*/ 66675 w 235744"/>
                  <a:gd name="connsiteY4" fmla="*/ 86631 h 15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4" h="155687">
                    <a:moveTo>
                      <a:pt x="66675" y="86631"/>
                    </a:moveTo>
                    <a:cubicBezTo>
                      <a:pt x="49212" y="67581"/>
                      <a:pt x="34131" y="53293"/>
                      <a:pt x="0" y="50912"/>
                    </a:cubicBezTo>
                    <a:cubicBezTo>
                      <a:pt x="34132" y="78693"/>
                      <a:pt x="65881" y="113618"/>
                      <a:pt x="80963" y="155687"/>
                    </a:cubicBezTo>
                    <a:cubicBezTo>
                      <a:pt x="108745" y="94568"/>
                      <a:pt x="141287" y="31068"/>
                      <a:pt x="235744" y="905"/>
                    </a:cubicBezTo>
                    <a:cubicBezTo>
                      <a:pt x="157957" y="-6239"/>
                      <a:pt x="103981" y="29481"/>
                      <a:pt x="66675" y="86631"/>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92" name="Group 91"/>
            <p:cNvGrpSpPr/>
            <p:nvPr/>
          </p:nvGrpSpPr>
          <p:grpSpPr>
            <a:xfrm>
              <a:off x="6537112" y="5336009"/>
              <a:ext cx="549488" cy="622185"/>
              <a:chOff x="4290008" y="4767262"/>
              <a:chExt cx="902113" cy="1014412"/>
            </a:xfrm>
            <a:solidFill>
              <a:schemeClr val="accent3"/>
            </a:solidFill>
          </p:grpSpPr>
          <p:sp>
            <p:nvSpPr>
              <p:cNvPr id="93" name="Freeform 92"/>
              <p:cNvSpPr/>
              <p:nvPr/>
            </p:nvSpPr>
            <p:spPr>
              <a:xfrm>
                <a:off x="4444110" y="4922044"/>
                <a:ext cx="602358" cy="590550"/>
              </a:xfrm>
              <a:custGeom>
                <a:avLst/>
                <a:gdLst>
                  <a:gd name="connsiteX0" fmla="*/ 107157 w 564357"/>
                  <a:gd name="connsiteY0" fmla="*/ 600075 h 600075"/>
                  <a:gd name="connsiteX1" fmla="*/ 107157 w 564357"/>
                  <a:gd name="connsiteY1" fmla="*/ 531019 h 600075"/>
                  <a:gd name="connsiteX2" fmla="*/ 0 w 564357"/>
                  <a:gd name="connsiteY2" fmla="*/ 173831 h 600075"/>
                  <a:gd name="connsiteX3" fmla="*/ 283369 w 564357"/>
                  <a:gd name="connsiteY3" fmla="*/ 0 h 600075"/>
                  <a:gd name="connsiteX4" fmla="*/ 526257 w 564357"/>
                  <a:gd name="connsiteY4" fmla="*/ 138112 h 600075"/>
                  <a:gd name="connsiteX5" fmla="*/ 564357 w 564357"/>
                  <a:gd name="connsiteY5" fmla="*/ 407194 h 600075"/>
                  <a:gd name="connsiteX6" fmla="*/ 445294 w 564357"/>
                  <a:gd name="connsiteY6" fmla="*/ 557212 h 600075"/>
                  <a:gd name="connsiteX7" fmla="*/ 445294 w 564357"/>
                  <a:gd name="connsiteY7" fmla="*/ 588169 h 600075"/>
                  <a:gd name="connsiteX8" fmla="*/ 342900 w 564357"/>
                  <a:gd name="connsiteY8" fmla="*/ 588169 h 600075"/>
                  <a:gd name="connsiteX9" fmla="*/ 342900 w 564357"/>
                  <a:gd name="connsiteY9" fmla="*/ 481012 h 600075"/>
                  <a:gd name="connsiteX10" fmla="*/ 476250 w 564357"/>
                  <a:gd name="connsiteY10" fmla="*/ 307181 h 600075"/>
                  <a:gd name="connsiteX11" fmla="*/ 285750 w 564357"/>
                  <a:gd name="connsiteY11" fmla="*/ 119062 h 600075"/>
                  <a:gd name="connsiteX12" fmla="*/ 92869 w 564357"/>
                  <a:gd name="connsiteY12" fmla="*/ 316706 h 600075"/>
                  <a:gd name="connsiteX13" fmla="*/ 207169 w 564357"/>
                  <a:gd name="connsiteY13" fmla="*/ 485775 h 600075"/>
                  <a:gd name="connsiteX14" fmla="*/ 207169 w 564357"/>
                  <a:gd name="connsiteY14" fmla="*/ 592931 h 600075"/>
                  <a:gd name="connsiteX15" fmla="*/ 107157 w 564357"/>
                  <a:gd name="connsiteY15" fmla="*/ 600075 h 600075"/>
                  <a:gd name="connsiteX0" fmla="*/ 109538 w 564357"/>
                  <a:gd name="connsiteY0" fmla="*/ 590550 h 592931"/>
                  <a:gd name="connsiteX1" fmla="*/ 107157 w 564357"/>
                  <a:gd name="connsiteY1" fmla="*/ 531019 h 592931"/>
                  <a:gd name="connsiteX2" fmla="*/ 0 w 564357"/>
                  <a:gd name="connsiteY2" fmla="*/ 173831 h 592931"/>
                  <a:gd name="connsiteX3" fmla="*/ 283369 w 564357"/>
                  <a:gd name="connsiteY3" fmla="*/ 0 h 592931"/>
                  <a:gd name="connsiteX4" fmla="*/ 526257 w 564357"/>
                  <a:gd name="connsiteY4" fmla="*/ 138112 h 592931"/>
                  <a:gd name="connsiteX5" fmla="*/ 564357 w 564357"/>
                  <a:gd name="connsiteY5" fmla="*/ 407194 h 592931"/>
                  <a:gd name="connsiteX6" fmla="*/ 445294 w 564357"/>
                  <a:gd name="connsiteY6" fmla="*/ 557212 h 592931"/>
                  <a:gd name="connsiteX7" fmla="*/ 445294 w 564357"/>
                  <a:gd name="connsiteY7" fmla="*/ 588169 h 592931"/>
                  <a:gd name="connsiteX8" fmla="*/ 342900 w 564357"/>
                  <a:gd name="connsiteY8" fmla="*/ 588169 h 592931"/>
                  <a:gd name="connsiteX9" fmla="*/ 342900 w 564357"/>
                  <a:gd name="connsiteY9" fmla="*/ 481012 h 592931"/>
                  <a:gd name="connsiteX10" fmla="*/ 476250 w 564357"/>
                  <a:gd name="connsiteY10" fmla="*/ 307181 h 592931"/>
                  <a:gd name="connsiteX11" fmla="*/ 285750 w 564357"/>
                  <a:gd name="connsiteY11" fmla="*/ 119062 h 592931"/>
                  <a:gd name="connsiteX12" fmla="*/ 92869 w 564357"/>
                  <a:gd name="connsiteY12" fmla="*/ 316706 h 592931"/>
                  <a:gd name="connsiteX13" fmla="*/ 207169 w 564357"/>
                  <a:gd name="connsiteY13" fmla="*/ 485775 h 592931"/>
                  <a:gd name="connsiteX14" fmla="*/ 207169 w 564357"/>
                  <a:gd name="connsiteY14" fmla="*/ 592931 h 592931"/>
                  <a:gd name="connsiteX15" fmla="*/ 109538 w 564357"/>
                  <a:gd name="connsiteY15" fmla="*/ 590550 h 592931"/>
                  <a:gd name="connsiteX0" fmla="*/ 121444 w 576263"/>
                  <a:gd name="connsiteY0" fmla="*/ 590550 h 592931"/>
                  <a:gd name="connsiteX1" fmla="*/ 119063 w 576263"/>
                  <a:gd name="connsiteY1" fmla="*/ 531019 h 592931"/>
                  <a:gd name="connsiteX2" fmla="*/ 11906 w 576263"/>
                  <a:gd name="connsiteY2" fmla="*/ 173831 h 592931"/>
                  <a:gd name="connsiteX3" fmla="*/ 295275 w 576263"/>
                  <a:gd name="connsiteY3" fmla="*/ 0 h 592931"/>
                  <a:gd name="connsiteX4" fmla="*/ 538163 w 576263"/>
                  <a:gd name="connsiteY4" fmla="*/ 138112 h 592931"/>
                  <a:gd name="connsiteX5" fmla="*/ 576263 w 576263"/>
                  <a:gd name="connsiteY5" fmla="*/ 407194 h 592931"/>
                  <a:gd name="connsiteX6" fmla="*/ 457200 w 576263"/>
                  <a:gd name="connsiteY6" fmla="*/ 557212 h 592931"/>
                  <a:gd name="connsiteX7" fmla="*/ 457200 w 576263"/>
                  <a:gd name="connsiteY7" fmla="*/ 588169 h 592931"/>
                  <a:gd name="connsiteX8" fmla="*/ 354806 w 576263"/>
                  <a:gd name="connsiteY8" fmla="*/ 588169 h 592931"/>
                  <a:gd name="connsiteX9" fmla="*/ 354806 w 576263"/>
                  <a:gd name="connsiteY9" fmla="*/ 481012 h 592931"/>
                  <a:gd name="connsiteX10" fmla="*/ 488156 w 576263"/>
                  <a:gd name="connsiteY10" fmla="*/ 307181 h 592931"/>
                  <a:gd name="connsiteX11" fmla="*/ 297656 w 576263"/>
                  <a:gd name="connsiteY11" fmla="*/ 119062 h 592931"/>
                  <a:gd name="connsiteX12" fmla="*/ 104775 w 576263"/>
                  <a:gd name="connsiteY12" fmla="*/ 316706 h 592931"/>
                  <a:gd name="connsiteX13" fmla="*/ 219075 w 576263"/>
                  <a:gd name="connsiteY13" fmla="*/ 485775 h 592931"/>
                  <a:gd name="connsiteX14" fmla="*/ 219075 w 576263"/>
                  <a:gd name="connsiteY14" fmla="*/ 592931 h 592931"/>
                  <a:gd name="connsiteX15" fmla="*/ 121444 w 576263"/>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80329"/>
                  <a:gd name="connsiteY0" fmla="*/ 590550 h 592931"/>
                  <a:gd name="connsiteX1" fmla="*/ 123129 w 580329"/>
                  <a:gd name="connsiteY1" fmla="*/ 531019 h 592931"/>
                  <a:gd name="connsiteX2" fmla="*/ 15972 w 580329"/>
                  <a:gd name="connsiteY2" fmla="*/ 173831 h 592931"/>
                  <a:gd name="connsiteX3" fmla="*/ 299341 w 580329"/>
                  <a:gd name="connsiteY3" fmla="*/ 0 h 592931"/>
                  <a:gd name="connsiteX4" fmla="*/ 542229 w 580329"/>
                  <a:gd name="connsiteY4" fmla="*/ 138112 h 592931"/>
                  <a:gd name="connsiteX5" fmla="*/ 580329 w 580329"/>
                  <a:gd name="connsiteY5" fmla="*/ 407194 h 592931"/>
                  <a:gd name="connsiteX6" fmla="*/ 461266 w 580329"/>
                  <a:gd name="connsiteY6" fmla="*/ 557212 h 592931"/>
                  <a:gd name="connsiteX7" fmla="*/ 461266 w 580329"/>
                  <a:gd name="connsiteY7" fmla="*/ 588169 h 592931"/>
                  <a:gd name="connsiteX8" fmla="*/ 358872 w 580329"/>
                  <a:gd name="connsiteY8" fmla="*/ 588169 h 592931"/>
                  <a:gd name="connsiteX9" fmla="*/ 358872 w 580329"/>
                  <a:gd name="connsiteY9" fmla="*/ 481012 h 592931"/>
                  <a:gd name="connsiteX10" fmla="*/ 492222 w 580329"/>
                  <a:gd name="connsiteY10" fmla="*/ 307181 h 592931"/>
                  <a:gd name="connsiteX11" fmla="*/ 301722 w 580329"/>
                  <a:gd name="connsiteY11" fmla="*/ 119062 h 592931"/>
                  <a:gd name="connsiteX12" fmla="*/ 108841 w 580329"/>
                  <a:gd name="connsiteY12" fmla="*/ 316706 h 592931"/>
                  <a:gd name="connsiteX13" fmla="*/ 223141 w 580329"/>
                  <a:gd name="connsiteY13" fmla="*/ 485775 h 592931"/>
                  <a:gd name="connsiteX14" fmla="*/ 223141 w 580329"/>
                  <a:gd name="connsiteY14" fmla="*/ 592931 h 592931"/>
                  <a:gd name="connsiteX15" fmla="*/ 125510 w 580329"/>
                  <a:gd name="connsiteY15" fmla="*/ 590550 h 592931"/>
                  <a:gd name="connsiteX0" fmla="*/ 125510 w 597304"/>
                  <a:gd name="connsiteY0" fmla="*/ 590550 h 592931"/>
                  <a:gd name="connsiteX1" fmla="*/ 123129 w 597304"/>
                  <a:gd name="connsiteY1" fmla="*/ 531019 h 592931"/>
                  <a:gd name="connsiteX2" fmla="*/ 15972 w 597304"/>
                  <a:gd name="connsiteY2" fmla="*/ 173831 h 592931"/>
                  <a:gd name="connsiteX3" fmla="*/ 299341 w 597304"/>
                  <a:gd name="connsiteY3" fmla="*/ 0 h 592931"/>
                  <a:gd name="connsiteX4" fmla="*/ 542229 w 597304"/>
                  <a:gd name="connsiteY4" fmla="*/ 138112 h 592931"/>
                  <a:gd name="connsiteX5" fmla="*/ 580329 w 597304"/>
                  <a:gd name="connsiteY5" fmla="*/ 407194 h 592931"/>
                  <a:gd name="connsiteX6" fmla="*/ 461266 w 597304"/>
                  <a:gd name="connsiteY6" fmla="*/ 557212 h 592931"/>
                  <a:gd name="connsiteX7" fmla="*/ 461266 w 597304"/>
                  <a:gd name="connsiteY7" fmla="*/ 588169 h 592931"/>
                  <a:gd name="connsiteX8" fmla="*/ 358872 w 597304"/>
                  <a:gd name="connsiteY8" fmla="*/ 588169 h 592931"/>
                  <a:gd name="connsiteX9" fmla="*/ 358872 w 597304"/>
                  <a:gd name="connsiteY9" fmla="*/ 481012 h 592931"/>
                  <a:gd name="connsiteX10" fmla="*/ 492222 w 597304"/>
                  <a:gd name="connsiteY10" fmla="*/ 307181 h 592931"/>
                  <a:gd name="connsiteX11" fmla="*/ 301722 w 597304"/>
                  <a:gd name="connsiteY11" fmla="*/ 119062 h 592931"/>
                  <a:gd name="connsiteX12" fmla="*/ 108841 w 597304"/>
                  <a:gd name="connsiteY12" fmla="*/ 316706 h 592931"/>
                  <a:gd name="connsiteX13" fmla="*/ 223141 w 597304"/>
                  <a:gd name="connsiteY13" fmla="*/ 485775 h 592931"/>
                  <a:gd name="connsiteX14" fmla="*/ 223141 w 597304"/>
                  <a:gd name="connsiteY14" fmla="*/ 592931 h 592931"/>
                  <a:gd name="connsiteX15" fmla="*/ 125510 w 597304"/>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9510"/>
                  <a:gd name="connsiteY0" fmla="*/ 590550 h 592931"/>
                  <a:gd name="connsiteX1" fmla="*/ 123129 w 599510"/>
                  <a:gd name="connsiteY1" fmla="*/ 531019 h 592931"/>
                  <a:gd name="connsiteX2" fmla="*/ 15972 w 599510"/>
                  <a:gd name="connsiteY2" fmla="*/ 173831 h 592931"/>
                  <a:gd name="connsiteX3" fmla="*/ 299341 w 599510"/>
                  <a:gd name="connsiteY3" fmla="*/ 0 h 592931"/>
                  <a:gd name="connsiteX4" fmla="*/ 549373 w 599510"/>
                  <a:gd name="connsiteY4" fmla="*/ 133349 h 592931"/>
                  <a:gd name="connsiteX5" fmla="*/ 580329 w 599510"/>
                  <a:gd name="connsiteY5" fmla="*/ 407194 h 592931"/>
                  <a:gd name="connsiteX6" fmla="*/ 461266 w 599510"/>
                  <a:gd name="connsiteY6" fmla="*/ 557212 h 592931"/>
                  <a:gd name="connsiteX7" fmla="*/ 461266 w 599510"/>
                  <a:gd name="connsiteY7" fmla="*/ 588169 h 592931"/>
                  <a:gd name="connsiteX8" fmla="*/ 358872 w 599510"/>
                  <a:gd name="connsiteY8" fmla="*/ 588169 h 592931"/>
                  <a:gd name="connsiteX9" fmla="*/ 358872 w 599510"/>
                  <a:gd name="connsiteY9" fmla="*/ 481012 h 592931"/>
                  <a:gd name="connsiteX10" fmla="*/ 492222 w 599510"/>
                  <a:gd name="connsiteY10" fmla="*/ 307181 h 592931"/>
                  <a:gd name="connsiteX11" fmla="*/ 301722 w 599510"/>
                  <a:gd name="connsiteY11" fmla="*/ 119062 h 592931"/>
                  <a:gd name="connsiteX12" fmla="*/ 108841 w 599510"/>
                  <a:gd name="connsiteY12" fmla="*/ 316706 h 592931"/>
                  <a:gd name="connsiteX13" fmla="*/ 223141 w 599510"/>
                  <a:gd name="connsiteY13" fmla="*/ 485775 h 592931"/>
                  <a:gd name="connsiteX14" fmla="*/ 223141 w 599510"/>
                  <a:gd name="connsiteY14" fmla="*/ 592931 h 592931"/>
                  <a:gd name="connsiteX15" fmla="*/ 125510 w 599510"/>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95939"/>
                  <a:gd name="connsiteY0" fmla="*/ 590550 h 592931"/>
                  <a:gd name="connsiteX1" fmla="*/ 123129 w 595939"/>
                  <a:gd name="connsiteY1" fmla="*/ 531019 h 592931"/>
                  <a:gd name="connsiteX2" fmla="*/ 15972 w 595939"/>
                  <a:gd name="connsiteY2" fmla="*/ 173831 h 592931"/>
                  <a:gd name="connsiteX3" fmla="*/ 299341 w 595939"/>
                  <a:gd name="connsiteY3" fmla="*/ 0 h 592931"/>
                  <a:gd name="connsiteX4" fmla="*/ 549373 w 595939"/>
                  <a:gd name="connsiteY4" fmla="*/ 133349 h 592931"/>
                  <a:gd name="connsiteX5" fmla="*/ 580329 w 595939"/>
                  <a:gd name="connsiteY5" fmla="*/ 407194 h 592931"/>
                  <a:gd name="connsiteX6" fmla="*/ 461266 w 595939"/>
                  <a:gd name="connsiteY6" fmla="*/ 557212 h 592931"/>
                  <a:gd name="connsiteX7" fmla="*/ 461266 w 595939"/>
                  <a:gd name="connsiteY7" fmla="*/ 588169 h 592931"/>
                  <a:gd name="connsiteX8" fmla="*/ 358872 w 595939"/>
                  <a:gd name="connsiteY8" fmla="*/ 588169 h 592931"/>
                  <a:gd name="connsiteX9" fmla="*/ 358872 w 595939"/>
                  <a:gd name="connsiteY9" fmla="*/ 481012 h 592931"/>
                  <a:gd name="connsiteX10" fmla="*/ 492222 w 595939"/>
                  <a:gd name="connsiteY10" fmla="*/ 307181 h 592931"/>
                  <a:gd name="connsiteX11" fmla="*/ 301722 w 595939"/>
                  <a:gd name="connsiteY11" fmla="*/ 119062 h 592931"/>
                  <a:gd name="connsiteX12" fmla="*/ 108841 w 595939"/>
                  <a:gd name="connsiteY12" fmla="*/ 316706 h 592931"/>
                  <a:gd name="connsiteX13" fmla="*/ 223141 w 595939"/>
                  <a:gd name="connsiteY13" fmla="*/ 485775 h 592931"/>
                  <a:gd name="connsiteX14" fmla="*/ 223141 w 595939"/>
                  <a:gd name="connsiteY14" fmla="*/ 592931 h 592931"/>
                  <a:gd name="connsiteX15" fmla="*/ 125510 w 595939"/>
                  <a:gd name="connsiteY15" fmla="*/ 590550 h 592931"/>
                  <a:gd name="connsiteX0" fmla="*/ 125510 w 553955"/>
                  <a:gd name="connsiteY0" fmla="*/ 590550 h 592931"/>
                  <a:gd name="connsiteX1" fmla="*/ 123129 w 553955"/>
                  <a:gd name="connsiteY1" fmla="*/ 531019 h 592931"/>
                  <a:gd name="connsiteX2" fmla="*/ 15972 w 553955"/>
                  <a:gd name="connsiteY2" fmla="*/ 173831 h 592931"/>
                  <a:gd name="connsiteX3" fmla="*/ 299341 w 553955"/>
                  <a:gd name="connsiteY3" fmla="*/ 0 h 592931"/>
                  <a:gd name="connsiteX4" fmla="*/ 549373 w 553955"/>
                  <a:gd name="connsiteY4" fmla="*/ 133349 h 592931"/>
                  <a:gd name="connsiteX5" fmla="*/ 461266 w 553955"/>
                  <a:gd name="connsiteY5" fmla="*/ 557212 h 592931"/>
                  <a:gd name="connsiteX6" fmla="*/ 461266 w 553955"/>
                  <a:gd name="connsiteY6" fmla="*/ 588169 h 592931"/>
                  <a:gd name="connsiteX7" fmla="*/ 358872 w 553955"/>
                  <a:gd name="connsiteY7" fmla="*/ 588169 h 592931"/>
                  <a:gd name="connsiteX8" fmla="*/ 358872 w 553955"/>
                  <a:gd name="connsiteY8" fmla="*/ 481012 h 592931"/>
                  <a:gd name="connsiteX9" fmla="*/ 492222 w 553955"/>
                  <a:gd name="connsiteY9" fmla="*/ 307181 h 592931"/>
                  <a:gd name="connsiteX10" fmla="*/ 301722 w 553955"/>
                  <a:gd name="connsiteY10" fmla="*/ 119062 h 592931"/>
                  <a:gd name="connsiteX11" fmla="*/ 108841 w 553955"/>
                  <a:gd name="connsiteY11" fmla="*/ 316706 h 592931"/>
                  <a:gd name="connsiteX12" fmla="*/ 223141 w 553955"/>
                  <a:gd name="connsiteY12" fmla="*/ 485775 h 592931"/>
                  <a:gd name="connsiteX13" fmla="*/ 223141 w 553955"/>
                  <a:gd name="connsiteY13" fmla="*/ 592931 h 592931"/>
                  <a:gd name="connsiteX14" fmla="*/ 125510 w 553955"/>
                  <a:gd name="connsiteY14" fmla="*/ 590550 h 592931"/>
                  <a:gd name="connsiteX0" fmla="*/ 125510 w 596292"/>
                  <a:gd name="connsiteY0" fmla="*/ 590550 h 592931"/>
                  <a:gd name="connsiteX1" fmla="*/ 123129 w 596292"/>
                  <a:gd name="connsiteY1" fmla="*/ 531019 h 592931"/>
                  <a:gd name="connsiteX2" fmla="*/ 15972 w 596292"/>
                  <a:gd name="connsiteY2" fmla="*/ 173831 h 592931"/>
                  <a:gd name="connsiteX3" fmla="*/ 299341 w 596292"/>
                  <a:gd name="connsiteY3" fmla="*/ 0 h 592931"/>
                  <a:gd name="connsiteX4" fmla="*/ 549373 w 596292"/>
                  <a:gd name="connsiteY4" fmla="*/ 133349 h 592931"/>
                  <a:gd name="connsiteX5" fmla="*/ 461266 w 596292"/>
                  <a:gd name="connsiteY5" fmla="*/ 557212 h 592931"/>
                  <a:gd name="connsiteX6" fmla="*/ 461266 w 596292"/>
                  <a:gd name="connsiteY6" fmla="*/ 588169 h 592931"/>
                  <a:gd name="connsiteX7" fmla="*/ 358872 w 596292"/>
                  <a:gd name="connsiteY7" fmla="*/ 588169 h 592931"/>
                  <a:gd name="connsiteX8" fmla="*/ 358872 w 596292"/>
                  <a:gd name="connsiteY8" fmla="*/ 481012 h 592931"/>
                  <a:gd name="connsiteX9" fmla="*/ 492222 w 596292"/>
                  <a:gd name="connsiteY9" fmla="*/ 307181 h 592931"/>
                  <a:gd name="connsiteX10" fmla="*/ 301722 w 596292"/>
                  <a:gd name="connsiteY10" fmla="*/ 119062 h 592931"/>
                  <a:gd name="connsiteX11" fmla="*/ 108841 w 596292"/>
                  <a:gd name="connsiteY11" fmla="*/ 316706 h 592931"/>
                  <a:gd name="connsiteX12" fmla="*/ 223141 w 596292"/>
                  <a:gd name="connsiteY12" fmla="*/ 485775 h 592931"/>
                  <a:gd name="connsiteX13" fmla="*/ 223141 w 596292"/>
                  <a:gd name="connsiteY13" fmla="*/ 592931 h 592931"/>
                  <a:gd name="connsiteX14" fmla="*/ 125510 w 596292"/>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58872 w 602358"/>
                  <a:gd name="connsiteY8" fmla="*/ 48101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1722 w 602358"/>
                  <a:gd name="connsiteY10" fmla="*/ 119062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23141 w 602358"/>
                  <a:gd name="connsiteY12" fmla="*/ 485775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11918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11957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89 h 592970"/>
                  <a:gd name="connsiteX1" fmla="*/ 123129 w 602358"/>
                  <a:gd name="connsiteY1" fmla="*/ 531058 h 592970"/>
                  <a:gd name="connsiteX2" fmla="*/ 15972 w 602358"/>
                  <a:gd name="connsiteY2" fmla="*/ 173870 h 592970"/>
                  <a:gd name="connsiteX3" fmla="*/ 299341 w 602358"/>
                  <a:gd name="connsiteY3" fmla="*/ 39 h 592970"/>
                  <a:gd name="connsiteX4" fmla="*/ 549373 w 602358"/>
                  <a:gd name="connsiteY4" fmla="*/ 133388 h 592970"/>
                  <a:gd name="connsiteX5" fmla="*/ 461266 w 602358"/>
                  <a:gd name="connsiteY5" fmla="*/ 557251 h 592970"/>
                  <a:gd name="connsiteX6" fmla="*/ 461266 w 602358"/>
                  <a:gd name="connsiteY6" fmla="*/ 588208 h 592970"/>
                  <a:gd name="connsiteX7" fmla="*/ 358872 w 602358"/>
                  <a:gd name="connsiteY7" fmla="*/ 588208 h 592970"/>
                  <a:gd name="connsiteX8" fmla="*/ 368397 w 602358"/>
                  <a:gd name="connsiteY8" fmla="*/ 500101 h 592970"/>
                  <a:gd name="connsiteX9" fmla="*/ 492222 w 602358"/>
                  <a:gd name="connsiteY9" fmla="*/ 307220 h 592970"/>
                  <a:gd name="connsiteX10" fmla="*/ 304103 w 602358"/>
                  <a:gd name="connsiteY10" fmla="*/ 102432 h 592970"/>
                  <a:gd name="connsiteX11" fmla="*/ 108841 w 602358"/>
                  <a:gd name="connsiteY11" fmla="*/ 316745 h 592970"/>
                  <a:gd name="connsiteX12" fmla="*/ 215997 w 602358"/>
                  <a:gd name="connsiteY12" fmla="*/ 495339 h 592970"/>
                  <a:gd name="connsiteX13" fmla="*/ 223141 w 602358"/>
                  <a:gd name="connsiteY13" fmla="*/ 592970 h 592970"/>
                  <a:gd name="connsiteX14" fmla="*/ 125510 w 602358"/>
                  <a:gd name="connsiteY14" fmla="*/ 590589 h 59297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3141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3406 h 590550"/>
                  <a:gd name="connsiteX14" fmla="*/ 125510 w 602358"/>
                  <a:gd name="connsiteY14" fmla="*/ 590550 h 590550"/>
                  <a:gd name="connsiteX0" fmla="*/ 125510 w 602358"/>
                  <a:gd name="connsiteY0" fmla="*/ 590550 h 592931"/>
                  <a:gd name="connsiteX1" fmla="*/ 123129 w 602358"/>
                  <a:gd name="connsiteY1" fmla="*/ 531019 h 592931"/>
                  <a:gd name="connsiteX2" fmla="*/ 15972 w 602358"/>
                  <a:gd name="connsiteY2" fmla="*/ 173831 h 592931"/>
                  <a:gd name="connsiteX3" fmla="*/ 299341 w 602358"/>
                  <a:gd name="connsiteY3" fmla="*/ 0 h 592931"/>
                  <a:gd name="connsiteX4" fmla="*/ 549373 w 602358"/>
                  <a:gd name="connsiteY4" fmla="*/ 133349 h 592931"/>
                  <a:gd name="connsiteX5" fmla="*/ 461266 w 602358"/>
                  <a:gd name="connsiteY5" fmla="*/ 557212 h 592931"/>
                  <a:gd name="connsiteX6" fmla="*/ 461266 w 602358"/>
                  <a:gd name="connsiteY6" fmla="*/ 588169 h 592931"/>
                  <a:gd name="connsiteX7" fmla="*/ 358872 w 602358"/>
                  <a:gd name="connsiteY7" fmla="*/ 588169 h 592931"/>
                  <a:gd name="connsiteX8" fmla="*/ 368397 w 602358"/>
                  <a:gd name="connsiteY8" fmla="*/ 500062 h 592931"/>
                  <a:gd name="connsiteX9" fmla="*/ 492222 w 602358"/>
                  <a:gd name="connsiteY9" fmla="*/ 307181 h 592931"/>
                  <a:gd name="connsiteX10" fmla="*/ 304103 w 602358"/>
                  <a:gd name="connsiteY10" fmla="*/ 102393 h 592931"/>
                  <a:gd name="connsiteX11" fmla="*/ 108841 w 602358"/>
                  <a:gd name="connsiteY11" fmla="*/ 316706 h 592931"/>
                  <a:gd name="connsiteX12" fmla="*/ 215997 w 602358"/>
                  <a:gd name="connsiteY12" fmla="*/ 495300 h 592931"/>
                  <a:gd name="connsiteX13" fmla="*/ 220760 w 602358"/>
                  <a:gd name="connsiteY13" fmla="*/ 592931 h 592931"/>
                  <a:gd name="connsiteX14" fmla="*/ 125510 w 602358"/>
                  <a:gd name="connsiteY14" fmla="*/ 590550 h 592931"/>
                  <a:gd name="connsiteX0" fmla="*/ 125510 w 602358"/>
                  <a:gd name="connsiteY0" fmla="*/ 590550 h 590550"/>
                  <a:gd name="connsiteX1" fmla="*/ 123129 w 602358"/>
                  <a:gd name="connsiteY1" fmla="*/ 531019 h 590550"/>
                  <a:gd name="connsiteX2" fmla="*/ 15972 w 602358"/>
                  <a:gd name="connsiteY2" fmla="*/ 173831 h 590550"/>
                  <a:gd name="connsiteX3" fmla="*/ 299341 w 602358"/>
                  <a:gd name="connsiteY3" fmla="*/ 0 h 590550"/>
                  <a:gd name="connsiteX4" fmla="*/ 549373 w 602358"/>
                  <a:gd name="connsiteY4" fmla="*/ 133349 h 590550"/>
                  <a:gd name="connsiteX5" fmla="*/ 461266 w 602358"/>
                  <a:gd name="connsiteY5" fmla="*/ 557212 h 590550"/>
                  <a:gd name="connsiteX6" fmla="*/ 461266 w 602358"/>
                  <a:gd name="connsiteY6" fmla="*/ 588169 h 590550"/>
                  <a:gd name="connsiteX7" fmla="*/ 358872 w 602358"/>
                  <a:gd name="connsiteY7" fmla="*/ 588169 h 590550"/>
                  <a:gd name="connsiteX8" fmla="*/ 368397 w 602358"/>
                  <a:gd name="connsiteY8" fmla="*/ 500062 h 590550"/>
                  <a:gd name="connsiteX9" fmla="*/ 492222 w 602358"/>
                  <a:gd name="connsiteY9" fmla="*/ 307181 h 590550"/>
                  <a:gd name="connsiteX10" fmla="*/ 304103 w 602358"/>
                  <a:gd name="connsiteY10" fmla="*/ 102393 h 590550"/>
                  <a:gd name="connsiteX11" fmla="*/ 108841 w 602358"/>
                  <a:gd name="connsiteY11" fmla="*/ 316706 h 590550"/>
                  <a:gd name="connsiteX12" fmla="*/ 215997 w 602358"/>
                  <a:gd name="connsiteY12" fmla="*/ 495300 h 590550"/>
                  <a:gd name="connsiteX13" fmla="*/ 223141 w 602358"/>
                  <a:gd name="connsiteY13" fmla="*/ 585787 h 590550"/>
                  <a:gd name="connsiteX14" fmla="*/ 125510 w 602358"/>
                  <a:gd name="connsiteY14"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2358" h="590550">
                    <a:moveTo>
                      <a:pt x="125510" y="590550"/>
                    </a:moveTo>
                    <a:cubicBezTo>
                      <a:pt x="124716" y="570706"/>
                      <a:pt x="123923" y="550863"/>
                      <a:pt x="123129" y="531019"/>
                    </a:cubicBezTo>
                    <a:cubicBezTo>
                      <a:pt x="42166" y="507206"/>
                      <a:pt x="-34034" y="338138"/>
                      <a:pt x="15972" y="173831"/>
                    </a:cubicBezTo>
                    <a:cubicBezTo>
                      <a:pt x="77090" y="44450"/>
                      <a:pt x="178691" y="3174"/>
                      <a:pt x="299341" y="0"/>
                    </a:cubicBezTo>
                    <a:cubicBezTo>
                      <a:pt x="439835" y="7937"/>
                      <a:pt x="499366" y="58737"/>
                      <a:pt x="549373" y="133349"/>
                    </a:cubicBezTo>
                    <a:cubicBezTo>
                      <a:pt x="688279" y="373856"/>
                      <a:pt x="516432" y="512365"/>
                      <a:pt x="461266" y="557212"/>
                    </a:cubicBezTo>
                    <a:lnTo>
                      <a:pt x="461266" y="588169"/>
                    </a:lnTo>
                    <a:lnTo>
                      <a:pt x="358872" y="588169"/>
                    </a:lnTo>
                    <a:lnTo>
                      <a:pt x="368397" y="500062"/>
                    </a:lnTo>
                    <a:cubicBezTo>
                      <a:pt x="440628" y="454818"/>
                      <a:pt x="486666" y="392906"/>
                      <a:pt x="492222" y="307181"/>
                    </a:cubicBezTo>
                    <a:cubicBezTo>
                      <a:pt x="483490" y="175419"/>
                      <a:pt x="384272" y="107949"/>
                      <a:pt x="304103" y="102393"/>
                    </a:cubicBezTo>
                    <a:cubicBezTo>
                      <a:pt x="172341" y="111125"/>
                      <a:pt x="116778" y="186531"/>
                      <a:pt x="108841" y="316706"/>
                    </a:cubicBezTo>
                    <a:cubicBezTo>
                      <a:pt x="113603" y="434975"/>
                      <a:pt x="175515" y="460375"/>
                      <a:pt x="215997" y="495300"/>
                    </a:cubicBezTo>
                    <a:lnTo>
                      <a:pt x="223141" y="585787"/>
                    </a:lnTo>
                    <a:lnTo>
                      <a:pt x="125510" y="59055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solidFill>
                    <a:prstClr val="white"/>
                  </a:solidFill>
                </a:endParaRPr>
              </a:p>
            </p:txBody>
          </p:sp>
          <p:sp>
            <p:nvSpPr>
              <p:cNvPr id="94" name="Freeform 93"/>
              <p:cNvSpPr/>
              <p:nvPr/>
            </p:nvSpPr>
            <p:spPr>
              <a:xfrm>
                <a:off x="4567238" y="5510213"/>
                <a:ext cx="346491" cy="271461"/>
              </a:xfrm>
              <a:custGeom>
                <a:avLst/>
                <a:gdLst>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73843"/>
                  <a:gd name="connsiteX1" fmla="*/ 345281 w 345281"/>
                  <a:gd name="connsiteY1" fmla="*/ 0 h 273843"/>
                  <a:gd name="connsiteX2" fmla="*/ 321468 w 345281"/>
                  <a:gd name="connsiteY2" fmla="*/ 107156 h 273843"/>
                  <a:gd name="connsiteX3" fmla="*/ 335756 w 345281"/>
                  <a:gd name="connsiteY3" fmla="*/ 204787 h 273843"/>
                  <a:gd name="connsiteX4" fmla="*/ 185737 w 345281"/>
                  <a:gd name="connsiteY4" fmla="*/ 273843 h 273843"/>
                  <a:gd name="connsiteX5" fmla="*/ 11906 w 345281"/>
                  <a:gd name="connsiteY5" fmla="*/ 200025 h 273843"/>
                  <a:gd name="connsiteX6" fmla="*/ 38100 w 345281"/>
                  <a:gd name="connsiteY6" fmla="*/ 95250 h 273843"/>
                  <a:gd name="connsiteX7" fmla="*/ 0 w 345281"/>
                  <a:gd name="connsiteY7" fmla="*/ 0 h 273843"/>
                  <a:gd name="connsiteX0" fmla="*/ 0 w 345281"/>
                  <a:gd name="connsiteY0" fmla="*/ 0 h 252411"/>
                  <a:gd name="connsiteX1" fmla="*/ 345281 w 345281"/>
                  <a:gd name="connsiteY1" fmla="*/ 0 h 252411"/>
                  <a:gd name="connsiteX2" fmla="*/ 321468 w 345281"/>
                  <a:gd name="connsiteY2" fmla="*/ 107156 h 252411"/>
                  <a:gd name="connsiteX3" fmla="*/ 335756 w 345281"/>
                  <a:gd name="connsiteY3" fmla="*/ 204787 h 252411"/>
                  <a:gd name="connsiteX4" fmla="*/ 164306 w 345281"/>
                  <a:gd name="connsiteY4" fmla="*/ 252411 h 252411"/>
                  <a:gd name="connsiteX5" fmla="*/ 11906 w 345281"/>
                  <a:gd name="connsiteY5" fmla="*/ 200025 h 252411"/>
                  <a:gd name="connsiteX6" fmla="*/ 38100 w 345281"/>
                  <a:gd name="connsiteY6" fmla="*/ 95250 h 252411"/>
                  <a:gd name="connsiteX7" fmla="*/ 0 w 345281"/>
                  <a:gd name="connsiteY7" fmla="*/ 0 h 252411"/>
                  <a:gd name="connsiteX0" fmla="*/ 0 w 345281"/>
                  <a:gd name="connsiteY0" fmla="*/ 0 h 252595"/>
                  <a:gd name="connsiteX1" fmla="*/ 345281 w 345281"/>
                  <a:gd name="connsiteY1" fmla="*/ 0 h 252595"/>
                  <a:gd name="connsiteX2" fmla="*/ 321468 w 345281"/>
                  <a:gd name="connsiteY2" fmla="*/ 107156 h 252595"/>
                  <a:gd name="connsiteX3" fmla="*/ 335756 w 345281"/>
                  <a:gd name="connsiteY3" fmla="*/ 204787 h 252595"/>
                  <a:gd name="connsiteX4" fmla="*/ 164306 w 345281"/>
                  <a:gd name="connsiteY4" fmla="*/ 252411 h 252595"/>
                  <a:gd name="connsiteX5" fmla="*/ 11906 w 345281"/>
                  <a:gd name="connsiteY5" fmla="*/ 200025 h 252595"/>
                  <a:gd name="connsiteX6" fmla="*/ 38100 w 345281"/>
                  <a:gd name="connsiteY6" fmla="*/ 95250 h 252595"/>
                  <a:gd name="connsiteX7" fmla="*/ 0 w 345281"/>
                  <a:gd name="connsiteY7" fmla="*/ 0 h 252595"/>
                  <a:gd name="connsiteX0" fmla="*/ 0 w 345281"/>
                  <a:gd name="connsiteY0" fmla="*/ 0 h 271527"/>
                  <a:gd name="connsiteX1" fmla="*/ 345281 w 345281"/>
                  <a:gd name="connsiteY1" fmla="*/ 0 h 271527"/>
                  <a:gd name="connsiteX2" fmla="*/ 321468 w 345281"/>
                  <a:gd name="connsiteY2" fmla="*/ 107156 h 271527"/>
                  <a:gd name="connsiteX3" fmla="*/ 335756 w 345281"/>
                  <a:gd name="connsiteY3" fmla="*/ 204787 h 271527"/>
                  <a:gd name="connsiteX4" fmla="*/ 171449 w 345281"/>
                  <a:gd name="connsiteY4" fmla="*/ 271461 h 271527"/>
                  <a:gd name="connsiteX5" fmla="*/ 11906 w 345281"/>
                  <a:gd name="connsiteY5" fmla="*/ 200025 h 271527"/>
                  <a:gd name="connsiteX6" fmla="*/ 38100 w 345281"/>
                  <a:gd name="connsiteY6" fmla="*/ 95250 h 271527"/>
                  <a:gd name="connsiteX7" fmla="*/ 0 w 345281"/>
                  <a:gd name="connsiteY7" fmla="*/ 0 h 271527"/>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5281"/>
                  <a:gd name="connsiteY0" fmla="*/ 0 h 271461"/>
                  <a:gd name="connsiteX1" fmla="*/ 345281 w 345281"/>
                  <a:gd name="connsiteY1" fmla="*/ 0 h 271461"/>
                  <a:gd name="connsiteX2" fmla="*/ 321468 w 345281"/>
                  <a:gd name="connsiteY2" fmla="*/ 107156 h 271461"/>
                  <a:gd name="connsiteX3" fmla="*/ 335756 w 345281"/>
                  <a:gd name="connsiteY3" fmla="*/ 204787 h 271461"/>
                  <a:gd name="connsiteX4" fmla="*/ 171449 w 345281"/>
                  <a:gd name="connsiteY4" fmla="*/ 271461 h 271461"/>
                  <a:gd name="connsiteX5" fmla="*/ 11906 w 345281"/>
                  <a:gd name="connsiteY5" fmla="*/ 200025 h 271461"/>
                  <a:gd name="connsiteX6" fmla="*/ 38100 w 345281"/>
                  <a:gd name="connsiteY6" fmla="*/ 95250 h 271461"/>
                  <a:gd name="connsiteX7" fmla="*/ 0 w 345281"/>
                  <a:gd name="connsiteY7" fmla="*/ 0 h 271461"/>
                  <a:gd name="connsiteX0" fmla="*/ 0 w 346941"/>
                  <a:gd name="connsiteY0" fmla="*/ 0 h 271461"/>
                  <a:gd name="connsiteX1" fmla="*/ 345281 w 346941"/>
                  <a:gd name="connsiteY1" fmla="*/ 0 h 271461"/>
                  <a:gd name="connsiteX2" fmla="*/ 321468 w 346941"/>
                  <a:gd name="connsiteY2" fmla="*/ 107156 h 271461"/>
                  <a:gd name="connsiteX3" fmla="*/ 335756 w 346941"/>
                  <a:gd name="connsiteY3" fmla="*/ 204787 h 271461"/>
                  <a:gd name="connsiteX4" fmla="*/ 171449 w 346941"/>
                  <a:gd name="connsiteY4" fmla="*/ 271461 h 271461"/>
                  <a:gd name="connsiteX5" fmla="*/ 11906 w 346941"/>
                  <a:gd name="connsiteY5" fmla="*/ 200025 h 271461"/>
                  <a:gd name="connsiteX6" fmla="*/ 38100 w 346941"/>
                  <a:gd name="connsiteY6" fmla="*/ 95250 h 271461"/>
                  <a:gd name="connsiteX7" fmla="*/ 0 w 346941"/>
                  <a:gd name="connsiteY7" fmla="*/ 0 h 271461"/>
                  <a:gd name="connsiteX0" fmla="*/ 0 w 346491"/>
                  <a:gd name="connsiteY0" fmla="*/ 0 h 271461"/>
                  <a:gd name="connsiteX1" fmla="*/ 345281 w 346491"/>
                  <a:gd name="connsiteY1" fmla="*/ 0 h 271461"/>
                  <a:gd name="connsiteX2" fmla="*/ 314324 w 346491"/>
                  <a:gd name="connsiteY2" fmla="*/ 100012 h 271461"/>
                  <a:gd name="connsiteX3" fmla="*/ 335756 w 346491"/>
                  <a:gd name="connsiteY3" fmla="*/ 204787 h 271461"/>
                  <a:gd name="connsiteX4" fmla="*/ 171449 w 346491"/>
                  <a:gd name="connsiteY4" fmla="*/ 271461 h 271461"/>
                  <a:gd name="connsiteX5" fmla="*/ 11906 w 346491"/>
                  <a:gd name="connsiteY5" fmla="*/ 200025 h 271461"/>
                  <a:gd name="connsiteX6" fmla="*/ 38100 w 346491"/>
                  <a:gd name="connsiteY6" fmla="*/ 95250 h 271461"/>
                  <a:gd name="connsiteX7" fmla="*/ 0 w 346491"/>
                  <a:gd name="connsiteY7" fmla="*/ 0 h 27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491" h="271461">
                    <a:moveTo>
                      <a:pt x="0" y="0"/>
                    </a:moveTo>
                    <a:lnTo>
                      <a:pt x="345281" y="0"/>
                    </a:lnTo>
                    <a:cubicBezTo>
                      <a:pt x="351630" y="45244"/>
                      <a:pt x="331787" y="71436"/>
                      <a:pt x="314324" y="100012"/>
                    </a:cubicBezTo>
                    <a:cubicBezTo>
                      <a:pt x="330993" y="125412"/>
                      <a:pt x="352425" y="167481"/>
                      <a:pt x="335756" y="204787"/>
                    </a:cubicBezTo>
                    <a:cubicBezTo>
                      <a:pt x="283369" y="236537"/>
                      <a:pt x="223837" y="263523"/>
                      <a:pt x="171449" y="271461"/>
                    </a:cubicBezTo>
                    <a:cubicBezTo>
                      <a:pt x="111124" y="265906"/>
                      <a:pt x="69850" y="246062"/>
                      <a:pt x="11906" y="200025"/>
                    </a:cubicBezTo>
                    <a:cubicBezTo>
                      <a:pt x="3968" y="160338"/>
                      <a:pt x="5556" y="130175"/>
                      <a:pt x="38100" y="95250"/>
                    </a:cubicBezTo>
                    <a:cubicBezTo>
                      <a:pt x="20638" y="70644"/>
                      <a:pt x="3175" y="60325"/>
                      <a:pt x="0"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5" name="Rounded Rectangle 94"/>
              <p:cNvSpPr/>
              <p:nvPr/>
            </p:nvSpPr>
            <p:spPr>
              <a:xfrm>
                <a:off x="4698201" y="4767262"/>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6" name="Rounded Rectangle 95"/>
              <p:cNvSpPr/>
              <p:nvPr/>
            </p:nvSpPr>
            <p:spPr>
              <a:xfrm rot="2620869">
                <a:off x="5017892" y="4912519"/>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7" name="Rounded Rectangle 96"/>
              <p:cNvSpPr/>
              <p:nvPr/>
            </p:nvSpPr>
            <p:spPr>
              <a:xfrm rot="6417779">
                <a:off x="5094491"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8" name="Rounded Rectangle 97"/>
              <p:cNvSpPr/>
              <p:nvPr/>
            </p:nvSpPr>
            <p:spPr>
              <a:xfrm rot="18979131" flipH="1">
                <a:off x="4378730" y="4919661"/>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9" name="Rounded Rectangle 98"/>
              <p:cNvSpPr/>
              <p:nvPr/>
            </p:nvSpPr>
            <p:spPr>
              <a:xfrm rot="15182221" flipH="1">
                <a:off x="4311439" y="5261143"/>
                <a:ext cx="76200" cy="119061"/>
              </a:xfrm>
              <a:prstGeom prst="round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101" name="Rectangle 100"/>
            <p:cNvSpPr/>
            <p:nvPr/>
          </p:nvSpPr>
          <p:spPr>
            <a:xfrm>
              <a:off x="2703534" y="1879264"/>
              <a:ext cx="4163589" cy="369332"/>
            </a:xfrm>
            <a:prstGeom prst="rect">
              <a:avLst/>
            </a:prstGeom>
          </p:spPr>
          <p:txBody>
            <a:bodyPr wrap="square" anchor="ctr">
              <a:spAutoFit/>
            </a:bodyPr>
            <a:lstStyle/>
            <a:p>
              <a:pPr>
                <a:defRPr/>
              </a:pPr>
              <a:r>
                <a:rPr lang="en-US" b="1" dirty="0" smtClean="0">
                  <a:solidFill>
                    <a:prstClr val="black"/>
                  </a:solidFill>
                  <a:latin typeface="Times New Roman" pitchFamily="18" charset="0"/>
                  <a:cs typeface="Times New Roman" pitchFamily="18" charset="0"/>
                </a:rPr>
                <a:t>KỸ NĂNG PHÂN TÍCH ĐOẠN THƠ</a:t>
              </a:r>
              <a:endParaRPr lang="en-US" b="1" dirty="0">
                <a:solidFill>
                  <a:prstClr val="black"/>
                </a:solidFill>
                <a:latin typeface="Times New Roman" pitchFamily="18" charset="0"/>
                <a:cs typeface="Times New Roman" pitchFamily="18" charset="0"/>
              </a:endParaRPr>
            </a:p>
          </p:txBody>
        </p:sp>
        <p:sp>
          <p:nvSpPr>
            <p:cNvPr id="102" name="Rectangle 101"/>
            <p:cNvSpPr/>
            <p:nvPr/>
          </p:nvSpPr>
          <p:spPr>
            <a:xfrm>
              <a:off x="2667000" y="3677620"/>
              <a:ext cx="4187165" cy="646331"/>
            </a:xfrm>
            <a:prstGeom prst="rect">
              <a:avLst/>
            </a:prstGeom>
          </p:spPr>
          <p:txBody>
            <a:bodyPr wrap="square" anchor="ctr">
              <a:spAutoFit/>
            </a:bodyPr>
            <a:lstStyle/>
            <a:p>
              <a:pPr algn="ctr">
                <a:defRPr/>
              </a:pPr>
              <a:r>
                <a:rPr lang="en-US" b="1" dirty="0" smtClean="0">
                  <a:solidFill>
                    <a:prstClr val="black"/>
                  </a:solidFill>
                  <a:latin typeface="Times New Roman" pitchFamily="18" charset="0"/>
                  <a:cs typeface="Times New Roman" pitchFamily="18" charset="0"/>
                </a:rPr>
                <a:t>PHÂN TÍCH ĐOẠN THƠ TRONG BÀI TÂY TIẾN</a:t>
              </a:r>
              <a:endParaRPr lang="en-US" b="1" dirty="0">
                <a:solidFill>
                  <a:prstClr val="black"/>
                </a:solidFill>
                <a:latin typeface="Times New Roman" pitchFamily="18" charset="0"/>
                <a:cs typeface="Times New Roman" pitchFamily="18" charset="0"/>
              </a:endParaRPr>
            </a:p>
          </p:txBody>
        </p:sp>
        <p:sp>
          <p:nvSpPr>
            <p:cNvPr id="103" name="Rectangle 102"/>
            <p:cNvSpPr/>
            <p:nvPr/>
          </p:nvSpPr>
          <p:spPr>
            <a:xfrm>
              <a:off x="2667000" y="5387370"/>
              <a:ext cx="4199189" cy="646331"/>
            </a:xfrm>
            <a:prstGeom prst="rect">
              <a:avLst/>
            </a:prstGeom>
          </p:spPr>
          <p:txBody>
            <a:bodyPr wrap="square" anchor="ctr">
              <a:spAutoFit/>
            </a:bodyPr>
            <a:lstStyle/>
            <a:p>
              <a:pPr algn="ctr">
                <a:defRPr/>
              </a:pPr>
              <a:r>
                <a:rPr lang="en-US" b="1" dirty="0" smtClean="0">
                  <a:solidFill>
                    <a:prstClr val="black"/>
                  </a:solidFill>
                  <a:latin typeface="Times New Roman" pitchFamily="18" charset="0"/>
                  <a:cs typeface="Times New Roman" pitchFamily="18" charset="0"/>
                </a:rPr>
                <a:t>HS VẬN DỤNG KỸ NĂNG VÀ KIẾN THỨC ĐỂ LÀM BÀI TẬP</a:t>
              </a:r>
              <a:endParaRPr lang="en-US" b="1" dirty="0">
                <a:solidFill>
                  <a:prstClr val="black"/>
                </a:solidFill>
                <a:latin typeface="Times New Roman" pitchFamily="18" charset="0"/>
                <a:cs typeface="Times New Roman" pitchFamily="18" charset="0"/>
              </a:endParaRPr>
            </a:p>
          </p:txBody>
        </p:sp>
        <p:sp>
          <p:nvSpPr>
            <p:cNvPr id="104" name="Rectangle 103"/>
            <p:cNvSpPr/>
            <p:nvPr/>
          </p:nvSpPr>
          <p:spPr>
            <a:xfrm rot="19126099">
              <a:off x="1590675" y="1540152"/>
              <a:ext cx="1828800" cy="369332"/>
            </a:xfrm>
            <a:prstGeom prst="rect">
              <a:avLst/>
            </a:prstGeom>
          </p:spPr>
          <p:txBody>
            <a:bodyPr anchor="ctr">
              <a:spAutoFit/>
            </a:bodyPr>
            <a:lstStyle/>
            <a:p>
              <a:pPr algn="ctr">
                <a:defRPr/>
              </a:pPr>
              <a:r>
                <a:rPr lang="en-US" b="1" dirty="0" smtClean="0">
                  <a:solidFill>
                    <a:prstClr val="black"/>
                  </a:solidFill>
                  <a:latin typeface="Times New Roman" pitchFamily="18" charset="0"/>
                  <a:cs typeface="Times New Roman" pitchFamily="18" charset="0"/>
                </a:rPr>
                <a:t>HƯỚNG DẪN</a:t>
              </a:r>
              <a:endParaRPr lang="en-US" b="1" dirty="0">
                <a:solidFill>
                  <a:prstClr val="black"/>
                </a:solidFill>
                <a:latin typeface="Times New Roman" pitchFamily="18" charset="0"/>
                <a:cs typeface="Times New Roman" pitchFamily="18" charset="0"/>
              </a:endParaRPr>
            </a:p>
          </p:txBody>
        </p:sp>
        <p:sp>
          <p:nvSpPr>
            <p:cNvPr id="105" name="Rectangle 104"/>
            <p:cNvSpPr/>
            <p:nvPr/>
          </p:nvSpPr>
          <p:spPr>
            <a:xfrm rot="19126099">
              <a:off x="1590675" y="3349110"/>
              <a:ext cx="1828800" cy="369332"/>
            </a:xfrm>
            <a:prstGeom prst="rect">
              <a:avLst/>
            </a:prstGeom>
          </p:spPr>
          <p:txBody>
            <a:bodyPr anchor="ctr">
              <a:spAutoFit/>
            </a:bodyPr>
            <a:lstStyle/>
            <a:p>
              <a:pPr algn="ctr">
                <a:defRPr/>
              </a:pPr>
              <a:r>
                <a:rPr lang="en-US" b="1" dirty="0" smtClean="0">
                  <a:solidFill>
                    <a:prstClr val="black"/>
                  </a:solidFill>
                  <a:latin typeface="Times New Roman" pitchFamily="18" charset="0"/>
                  <a:cs typeface="Times New Roman" pitchFamily="18" charset="0"/>
                </a:rPr>
                <a:t>THỰC HÀNH</a:t>
              </a:r>
              <a:endParaRPr lang="en-US" b="1" dirty="0">
                <a:solidFill>
                  <a:prstClr val="black"/>
                </a:solidFill>
                <a:latin typeface="Times New Roman" pitchFamily="18" charset="0"/>
                <a:cs typeface="Times New Roman" pitchFamily="18" charset="0"/>
              </a:endParaRPr>
            </a:p>
          </p:txBody>
        </p:sp>
        <p:sp>
          <p:nvSpPr>
            <p:cNvPr id="106" name="Rectangle 105"/>
            <p:cNvSpPr/>
            <p:nvPr/>
          </p:nvSpPr>
          <p:spPr>
            <a:xfrm rot="19126099">
              <a:off x="1590675" y="5170767"/>
              <a:ext cx="1828800" cy="369332"/>
            </a:xfrm>
            <a:prstGeom prst="rect">
              <a:avLst/>
            </a:prstGeom>
          </p:spPr>
          <p:txBody>
            <a:bodyPr anchor="ctr">
              <a:spAutoFit/>
            </a:bodyPr>
            <a:lstStyle/>
            <a:p>
              <a:pPr algn="ctr">
                <a:defRPr/>
              </a:pPr>
              <a:r>
                <a:rPr lang="en-US" b="1" dirty="0" smtClean="0">
                  <a:solidFill>
                    <a:prstClr val="black"/>
                  </a:solidFill>
                  <a:latin typeface="Times New Roman" pitchFamily="18" charset="0"/>
                  <a:cs typeface="Times New Roman" pitchFamily="18" charset="0"/>
                </a:rPr>
                <a:t>PHÂN TÍCH</a:t>
              </a:r>
              <a:endParaRPr lang="en-US" b="1" dirty="0">
                <a:solidFill>
                  <a:prstClr val="black"/>
                </a:solidFill>
                <a:latin typeface="Times New Roman" pitchFamily="18" charset="0"/>
                <a:cs typeface="Times New Roman" pitchFamily="18" charset="0"/>
              </a:endParaRPr>
            </a:p>
          </p:txBody>
        </p:sp>
      </p:grpSp>
      <p:sp>
        <p:nvSpPr>
          <p:cNvPr id="5" name="Rectangle 4"/>
          <p:cNvSpPr/>
          <p:nvPr/>
        </p:nvSpPr>
        <p:spPr>
          <a:xfrm>
            <a:off x="152400" y="39469"/>
            <a:ext cx="899160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sym typeface="Playfair Display"/>
                <a:rtl val="0"/>
              </a:rPr>
              <a:t>CHỦ ĐỀ 5</a:t>
            </a:r>
            <a:r>
              <a:rPr lang="en" b="1" i="1" kern="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Playfair Display"/>
                <a:rtl val="0"/>
              </a:rPr>
              <a:t>: </a:t>
            </a:r>
            <a:r>
              <a:rPr kumimoji="0" lang="en"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sym typeface="Playfair Display"/>
                <a:rtl val="0"/>
              </a:rPr>
              <a:t>HƯỚNG DẪN THỰC HÀNH PHÂN TÍCH MỘT ĐOẠN THƠ</a:t>
            </a:r>
            <a:r>
              <a:rPr kumimoji="0" lang="en" b="1" i="1" u="none"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sym typeface="Playfair Display"/>
                <a:rtl val="0"/>
              </a:rPr>
              <a:t> </a:t>
            </a:r>
            <a:r>
              <a:rPr kumimoji="0" lang="en"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sym typeface="Playfair Display"/>
                <a:rtl val="0"/>
              </a:rPr>
              <a:t>TRONG BÀI TÂY TIẾN</a:t>
            </a:r>
            <a:r>
              <a:rPr kumimoji="0" lang="en" b="1" i="1" u="none" strike="noStrike" kern="0" cap="none" spc="0" normalizeH="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sym typeface="Playfair Display"/>
                <a:rtl val="0"/>
              </a:rPr>
              <a:t> </a:t>
            </a:r>
            <a:r>
              <a:rPr kumimoji="0" lang="en"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cs typeface="Times New Roman" pitchFamily="18" charset="0"/>
                <a:sym typeface="Playfair Display"/>
                <a:rtl val="0"/>
              </a:rPr>
              <a:t>CỦA QUANG DŨNG</a:t>
            </a:r>
            <a:endParaRPr kumimoji="0" lang="en-US"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3015664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ình chữ nhật 23"/>
          <p:cNvSpPr/>
          <p:nvPr/>
        </p:nvSpPr>
        <p:spPr bwMode="auto">
          <a:xfrm>
            <a:off x="307108" y="584344"/>
            <a:ext cx="7541491" cy="5587855"/>
          </a:xfrm>
          <a:prstGeom prst="rect">
            <a:avLst/>
          </a:prstGeom>
          <a:pattFill prst="wdUpDiag">
            <a:fgClr>
              <a:schemeClr val="accent2">
                <a:lumMod val="40000"/>
                <a:lumOff val="60000"/>
              </a:schemeClr>
            </a:fgClr>
            <a:bgClr>
              <a:schemeClr val="bg1"/>
            </a:bgClr>
          </a:pattFill>
          <a:ln w="3175" cap="flat" cmpd="sng" algn="ctr">
            <a:solidFill>
              <a:schemeClr val="accent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smtClean="0">
              <a:solidFill>
                <a:srgbClr val="4D4D4D"/>
              </a:solidFill>
              <a:latin typeface="Arial" charset="0"/>
            </a:endParaRPr>
          </a:p>
        </p:txBody>
      </p:sp>
      <p:grpSp>
        <p:nvGrpSpPr>
          <p:cNvPr id="4" name="Group 46"/>
          <p:cNvGrpSpPr>
            <a:grpSpLocks/>
          </p:cNvGrpSpPr>
          <p:nvPr/>
        </p:nvGrpSpPr>
        <p:grpSpPr bwMode="auto">
          <a:xfrm>
            <a:off x="353292" y="2819400"/>
            <a:ext cx="6810235" cy="685800"/>
            <a:chOff x="1296" y="1824"/>
            <a:chExt cx="3010" cy="432"/>
          </a:xfrm>
        </p:grpSpPr>
        <p:sp>
          <p:nvSpPr>
            <p:cNvPr id="5"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6"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7" name="Text Box 49"/>
            <p:cNvSpPr txBox="1">
              <a:spLocks noChangeArrowheads="1"/>
            </p:cNvSpPr>
            <p:nvPr/>
          </p:nvSpPr>
          <p:spPr bwMode="gray">
            <a:xfrm>
              <a:off x="1618" y="1872"/>
              <a:ext cx="268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2400" dirty="0" err="1" smtClean="0">
                  <a:solidFill>
                    <a:srgbClr val="000000"/>
                  </a:solidFill>
                  <a:latin typeface="Times New Roman" pitchFamily="18" charset="0"/>
                  <a:cs typeface="Times New Roman" pitchFamily="18" charset="0"/>
                </a:rPr>
                <a:t>Phân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tích</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từ</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nghệ</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thuật</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đến</a:t>
              </a:r>
              <a:r>
                <a:rPr lang="en-US" sz="2400" dirty="0" smtClean="0">
                  <a:solidFill>
                    <a:srgbClr val="000000"/>
                  </a:solidFill>
                  <a:latin typeface="Times New Roman" pitchFamily="18" charset="0"/>
                  <a:cs typeface="Times New Roman" pitchFamily="18" charset="0"/>
                </a:rPr>
                <a:t> </a:t>
              </a:r>
              <a:r>
                <a:rPr lang="en-US" sz="2400" dirty="0" err="1" smtClean="0">
                  <a:solidFill>
                    <a:srgbClr val="000000"/>
                  </a:solidFill>
                  <a:latin typeface="Times New Roman" pitchFamily="18" charset="0"/>
                  <a:cs typeface="Times New Roman" pitchFamily="18" charset="0"/>
                </a:rPr>
                <a:t>nội</a:t>
              </a:r>
              <a:r>
                <a:rPr lang="en-US" sz="2400" dirty="0" smtClean="0">
                  <a:solidFill>
                    <a:srgbClr val="000000"/>
                  </a:solidFill>
                  <a:latin typeface="Times New Roman" pitchFamily="18" charset="0"/>
                  <a:cs typeface="Times New Roman" pitchFamily="18" charset="0"/>
                </a:rPr>
                <a:t> dung</a:t>
              </a:r>
              <a:endParaRPr lang="en-US" sz="2400" dirty="0">
                <a:solidFill>
                  <a:srgbClr val="000000"/>
                </a:solidFill>
                <a:latin typeface="Times New Roman" pitchFamily="18" charset="0"/>
                <a:cs typeface="Times New Roman" pitchFamily="18" charset="0"/>
              </a:endParaRPr>
            </a:p>
          </p:txBody>
        </p:sp>
        <p:sp>
          <p:nvSpPr>
            <p:cNvPr id="8" name="Text Box 50"/>
            <p:cNvSpPr txBox="1">
              <a:spLocks noChangeArrowheads="1"/>
            </p:cNvSpPr>
            <p:nvPr/>
          </p:nvSpPr>
          <p:spPr bwMode="gray">
            <a:xfrm>
              <a:off x="1406" y="1886"/>
              <a:ext cx="1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b="1" dirty="0" smtClean="0">
                  <a:solidFill>
                    <a:schemeClr val="bg1"/>
                  </a:solidFill>
                  <a:latin typeface="Times New Roman" pitchFamily="18" charset="0"/>
                  <a:cs typeface="Times New Roman" pitchFamily="18" charset="0"/>
                </a:rPr>
                <a:t>1.3</a:t>
              </a:r>
              <a:endParaRPr lang="en-US" b="1" dirty="0">
                <a:solidFill>
                  <a:schemeClr val="bg1"/>
                </a:solidFill>
                <a:latin typeface="Times New Roman" pitchFamily="18" charset="0"/>
                <a:cs typeface="Times New Roman" pitchFamily="18" charset="0"/>
              </a:endParaRPr>
            </a:p>
          </p:txBody>
        </p:sp>
      </p:grpSp>
      <p:grpSp>
        <p:nvGrpSpPr>
          <p:cNvPr id="9" name="Group 66"/>
          <p:cNvGrpSpPr>
            <a:grpSpLocks/>
          </p:cNvGrpSpPr>
          <p:nvPr/>
        </p:nvGrpSpPr>
        <p:grpSpPr bwMode="auto">
          <a:xfrm>
            <a:off x="533401" y="1295400"/>
            <a:ext cx="6629399" cy="685800"/>
            <a:chOff x="1296" y="1824"/>
            <a:chExt cx="3203" cy="432"/>
          </a:xfrm>
        </p:grpSpPr>
        <p:sp>
          <p:nvSpPr>
            <p:cNvPr id="10" name="AutoShape 67"/>
            <p:cNvSpPr>
              <a:spLocks noChangeArrowheads="1"/>
            </p:cNvSpPr>
            <p:nvPr/>
          </p:nvSpPr>
          <p:spPr bwMode="gray">
            <a:xfrm>
              <a:off x="1536" y="1872"/>
              <a:ext cx="2963"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11" name="AutoShape 6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12" name="Text Box 69"/>
            <p:cNvSpPr txBox="1">
              <a:spLocks noChangeArrowheads="1"/>
            </p:cNvSpPr>
            <p:nvPr/>
          </p:nvSpPr>
          <p:spPr bwMode="gray">
            <a:xfrm>
              <a:off x="1692" y="1872"/>
              <a:ext cx="2785" cy="271"/>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p>
              <a:pPr algn="ctr" eaLnBrk="0" fontAlgn="base" hangingPunct="0">
                <a:spcBef>
                  <a:spcPct val="0"/>
                </a:spcBef>
                <a:spcAft>
                  <a:spcPct val="0"/>
                </a:spcAft>
              </a:pPr>
              <a:r>
                <a:rPr lang="en-US" sz="2200" dirty="0" err="1" smtClean="0">
                  <a:solidFill>
                    <a:srgbClr val="002060"/>
                  </a:solidFill>
                  <a:latin typeface="Times New Roman" pitchFamily="18" charset="0"/>
                  <a:cs typeface="Times New Roman" pitchFamily="18" charset="0"/>
                </a:rPr>
                <a:t>Nắm</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được</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về</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tác</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giả</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tác</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phẩm</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vị</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trí</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đoạn</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thơ</a:t>
              </a:r>
              <a:r>
                <a:rPr lang="en-US" sz="2200" dirty="0" smtClean="0">
                  <a:solidFill>
                    <a:srgbClr val="002060"/>
                  </a:solidFill>
                  <a:latin typeface="Times New Roman" pitchFamily="18" charset="0"/>
                  <a:cs typeface="Times New Roman" pitchFamily="18" charset="0"/>
                </a:rPr>
                <a:t>  </a:t>
              </a:r>
              <a:endParaRPr lang="en-US" sz="2200" dirty="0">
                <a:solidFill>
                  <a:srgbClr val="002060"/>
                </a:solidFill>
                <a:latin typeface="Times New Roman" pitchFamily="18" charset="0"/>
                <a:cs typeface="Times New Roman" pitchFamily="18" charset="0"/>
              </a:endParaRPr>
            </a:p>
          </p:txBody>
        </p:sp>
        <p:sp>
          <p:nvSpPr>
            <p:cNvPr id="13" name="Text Box 70"/>
            <p:cNvSpPr txBox="1">
              <a:spLocks noChangeArrowheads="1"/>
            </p:cNvSpPr>
            <p:nvPr/>
          </p:nvSpPr>
          <p:spPr bwMode="gray">
            <a:xfrm>
              <a:off x="1372" y="1915"/>
              <a:ext cx="26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b="1" dirty="0" smtClean="0">
                  <a:solidFill>
                    <a:schemeClr val="bg1"/>
                  </a:solidFill>
                  <a:latin typeface="Times New Roman" pitchFamily="18" charset="0"/>
                  <a:cs typeface="Times New Roman" pitchFamily="18" charset="0"/>
                </a:rPr>
                <a:t>1.1.</a:t>
              </a:r>
              <a:endParaRPr lang="en-US" b="1" dirty="0">
                <a:solidFill>
                  <a:schemeClr val="bg1"/>
                </a:solidFill>
                <a:latin typeface="Times New Roman" pitchFamily="18" charset="0"/>
                <a:cs typeface="Times New Roman" pitchFamily="18" charset="0"/>
              </a:endParaRPr>
            </a:p>
          </p:txBody>
        </p:sp>
      </p:grpSp>
      <p:sp>
        <p:nvSpPr>
          <p:cNvPr id="25" name="Rectangle 2"/>
          <p:cNvSpPr>
            <a:spLocks noGrp="1" noChangeArrowheads="1"/>
          </p:cNvSpPr>
          <p:nvPr>
            <p:ph type="title"/>
          </p:nvPr>
        </p:nvSpPr>
        <p:spPr>
          <a:xfrm>
            <a:off x="0" y="-76200"/>
            <a:ext cx="8915400" cy="563562"/>
          </a:xfrm>
        </p:spPr>
        <p:txBody>
          <a:bodyPr/>
          <a:lstStyle/>
          <a:p>
            <a:pPr eaLnBrk="1" hangingPunct="1"/>
            <a:r>
              <a:rPr lang="en-US" sz="2000" dirty="0" smtClean="0">
                <a:solidFill>
                  <a:schemeClr val="tx1"/>
                </a:solidFill>
                <a:latin typeface="Times New Roman" pitchFamily="18" charset="0"/>
                <a:cs typeface="Times New Roman" pitchFamily="18" charset="0"/>
              </a:rPr>
              <a:t>CHƯƠNG 1: NHỮNG VẤN ĐỀ LÝ LUẬN CHUNG LIÊN QUAN TỚI ĐỀ TÀI</a:t>
            </a:r>
          </a:p>
        </p:txBody>
      </p:sp>
      <p:grpSp>
        <p:nvGrpSpPr>
          <p:cNvPr id="27" name="Group 46"/>
          <p:cNvGrpSpPr>
            <a:grpSpLocks/>
          </p:cNvGrpSpPr>
          <p:nvPr/>
        </p:nvGrpSpPr>
        <p:grpSpPr bwMode="auto">
          <a:xfrm>
            <a:off x="422564" y="609600"/>
            <a:ext cx="7123156" cy="685800"/>
            <a:chOff x="1296" y="1824"/>
            <a:chExt cx="3009" cy="432"/>
          </a:xfrm>
        </p:grpSpPr>
        <p:sp>
          <p:nvSpPr>
            <p:cNvPr id="28"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29"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30" name="Text Box 49"/>
            <p:cNvSpPr txBox="1">
              <a:spLocks noChangeArrowheads="1"/>
            </p:cNvSpPr>
            <p:nvPr/>
          </p:nvSpPr>
          <p:spPr bwMode="gray">
            <a:xfrm>
              <a:off x="1407" y="1872"/>
              <a:ext cx="2898" cy="330"/>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p>
              <a:pPr algn="ctr" eaLnBrk="0" fontAlgn="base" hangingPunct="0">
                <a:spcBef>
                  <a:spcPct val="0"/>
                </a:spcBef>
                <a:spcAft>
                  <a:spcPct val="0"/>
                </a:spcAft>
              </a:pPr>
              <a:r>
                <a:rPr lang="en-US" sz="2800" b="1" dirty="0" smtClean="0">
                  <a:solidFill>
                    <a:srgbClr val="FF0000"/>
                  </a:solidFill>
                  <a:latin typeface="Times New Roman" pitchFamily="18" charset="0"/>
                  <a:cs typeface="Times New Roman" pitchFamily="18" charset="0"/>
                </a:rPr>
                <a:t>KỸ NĂNG PHÂN TÍCH ĐOẠN THƠ</a:t>
              </a:r>
              <a:endParaRPr lang="en-US" sz="2800" b="1" dirty="0">
                <a:solidFill>
                  <a:srgbClr val="FF0000"/>
                </a:solidFill>
                <a:latin typeface="Times New Roman" pitchFamily="18" charset="0"/>
                <a:cs typeface="Times New Roman" pitchFamily="18" charset="0"/>
              </a:endParaRPr>
            </a:p>
          </p:txBody>
        </p:sp>
        <p:sp>
          <p:nvSpPr>
            <p:cNvPr id="31" name="Text Box 50"/>
            <p:cNvSpPr txBox="1">
              <a:spLocks noChangeArrowheads="1"/>
            </p:cNvSpPr>
            <p:nvPr/>
          </p:nvSpPr>
          <p:spPr bwMode="gray">
            <a:xfrm>
              <a:off x="1417" y="1886"/>
              <a:ext cx="17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400" b="1" dirty="0" smtClean="0">
                  <a:solidFill>
                    <a:srgbClr val="FF0000"/>
                  </a:solidFill>
                  <a:latin typeface="Times New Roman" pitchFamily="18" charset="0"/>
                  <a:cs typeface="Times New Roman" pitchFamily="18" charset="0"/>
                </a:rPr>
                <a:t>1.</a:t>
              </a:r>
              <a:endParaRPr lang="en-US" sz="2400" b="1" dirty="0">
                <a:solidFill>
                  <a:srgbClr val="FF0000"/>
                </a:solidFill>
                <a:latin typeface="Times New Roman" pitchFamily="18" charset="0"/>
                <a:cs typeface="Times New Roman" pitchFamily="18" charset="0"/>
              </a:endParaRPr>
            </a:p>
          </p:txBody>
        </p:sp>
      </p:grpSp>
      <p:grpSp>
        <p:nvGrpSpPr>
          <p:cNvPr id="32" name="Group 46"/>
          <p:cNvGrpSpPr>
            <a:grpSpLocks/>
          </p:cNvGrpSpPr>
          <p:nvPr/>
        </p:nvGrpSpPr>
        <p:grpSpPr bwMode="auto">
          <a:xfrm>
            <a:off x="375100" y="5057488"/>
            <a:ext cx="6787700" cy="809912"/>
            <a:chOff x="1224" y="1824"/>
            <a:chExt cx="3082" cy="432"/>
          </a:xfrm>
        </p:grpSpPr>
        <p:sp>
          <p:nvSpPr>
            <p:cNvPr id="33"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34" name="AutoShape 48"/>
            <p:cNvSpPr>
              <a:spLocks noChangeArrowheads="1"/>
            </p:cNvSpPr>
            <p:nvPr/>
          </p:nvSpPr>
          <p:spPr bwMode="gray">
            <a:xfrm>
              <a:off x="1224"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35" name="Text Box 49"/>
            <p:cNvSpPr txBox="1">
              <a:spLocks noChangeArrowheads="1"/>
            </p:cNvSpPr>
            <p:nvPr/>
          </p:nvSpPr>
          <p:spPr bwMode="gray">
            <a:xfrm>
              <a:off x="1680" y="1919"/>
              <a:ext cx="2626"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2200" dirty="0" err="1" smtClean="0">
                  <a:solidFill>
                    <a:srgbClr val="080808"/>
                  </a:solidFill>
                  <a:latin typeface="Times New Roman" pitchFamily="18" charset="0"/>
                  <a:cs typeface="Times New Roman" pitchFamily="18" charset="0"/>
                </a:rPr>
                <a:t>Đánh</a:t>
              </a:r>
              <a:r>
                <a:rPr lang="en-US" sz="2200" dirty="0" smtClean="0">
                  <a:solidFill>
                    <a:srgbClr val="080808"/>
                  </a:solidFill>
                  <a:latin typeface="Times New Roman" pitchFamily="18" charset="0"/>
                  <a:cs typeface="Times New Roman" pitchFamily="18" charset="0"/>
                </a:rPr>
                <a:t> </a:t>
              </a:r>
              <a:r>
                <a:rPr lang="en-US" sz="2200" dirty="0" err="1" smtClean="0">
                  <a:solidFill>
                    <a:srgbClr val="080808"/>
                  </a:solidFill>
                  <a:latin typeface="Times New Roman" pitchFamily="18" charset="0"/>
                  <a:cs typeface="Times New Roman" pitchFamily="18" charset="0"/>
                </a:rPr>
                <a:t>giá</a:t>
              </a:r>
              <a:r>
                <a:rPr lang="en-US" sz="2200" dirty="0" smtClean="0">
                  <a:solidFill>
                    <a:srgbClr val="080808"/>
                  </a:solidFill>
                  <a:latin typeface="Times New Roman" pitchFamily="18" charset="0"/>
                  <a:cs typeface="Times New Roman" pitchFamily="18" charset="0"/>
                </a:rPr>
                <a:t> </a:t>
              </a:r>
              <a:r>
                <a:rPr lang="en-US" sz="2200" dirty="0" err="1" smtClean="0">
                  <a:solidFill>
                    <a:srgbClr val="080808"/>
                  </a:solidFill>
                  <a:latin typeface="Times New Roman" pitchFamily="18" charset="0"/>
                  <a:cs typeface="Times New Roman" pitchFamily="18" charset="0"/>
                </a:rPr>
                <a:t>lại</a:t>
              </a:r>
              <a:r>
                <a:rPr lang="en-US" sz="2200" dirty="0" smtClean="0">
                  <a:solidFill>
                    <a:srgbClr val="080808"/>
                  </a:solidFill>
                  <a:latin typeface="Times New Roman" pitchFamily="18" charset="0"/>
                  <a:cs typeface="Times New Roman" pitchFamily="18" charset="0"/>
                </a:rPr>
                <a:t> </a:t>
              </a:r>
              <a:r>
                <a:rPr lang="en-US" sz="2200" dirty="0" err="1" smtClean="0">
                  <a:solidFill>
                    <a:srgbClr val="080808"/>
                  </a:solidFill>
                  <a:latin typeface="Times New Roman" pitchFamily="18" charset="0"/>
                  <a:cs typeface="Times New Roman" pitchFamily="18" charset="0"/>
                </a:rPr>
                <a:t>đoạn</a:t>
              </a:r>
              <a:r>
                <a:rPr lang="en-US" sz="2200" dirty="0" smtClean="0">
                  <a:solidFill>
                    <a:srgbClr val="080808"/>
                  </a:solidFill>
                  <a:latin typeface="Times New Roman" pitchFamily="18" charset="0"/>
                  <a:cs typeface="Times New Roman" pitchFamily="18" charset="0"/>
                </a:rPr>
                <a:t> </a:t>
              </a:r>
              <a:r>
                <a:rPr lang="en-US" sz="2200" dirty="0" err="1" smtClean="0">
                  <a:solidFill>
                    <a:srgbClr val="080808"/>
                  </a:solidFill>
                  <a:latin typeface="Times New Roman" pitchFamily="18" charset="0"/>
                  <a:cs typeface="Times New Roman" pitchFamily="18" charset="0"/>
                </a:rPr>
                <a:t>thơ</a:t>
              </a:r>
              <a:endParaRPr lang="en-US" sz="2200" dirty="0">
                <a:solidFill>
                  <a:srgbClr val="080808"/>
                </a:solidFill>
                <a:latin typeface="Times New Roman" pitchFamily="18" charset="0"/>
                <a:cs typeface="Times New Roman" pitchFamily="18" charset="0"/>
              </a:endParaRPr>
            </a:p>
          </p:txBody>
        </p:sp>
        <p:sp>
          <p:nvSpPr>
            <p:cNvPr id="36" name="Text Box 50"/>
            <p:cNvSpPr txBox="1">
              <a:spLocks noChangeArrowheads="1"/>
            </p:cNvSpPr>
            <p:nvPr/>
          </p:nvSpPr>
          <p:spPr bwMode="gray">
            <a:xfrm>
              <a:off x="1313" y="1886"/>
              <a:ext cx="203" cy="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b="1" dirty="0" smtClean="0">
                  <a:solidFill>
                    <a:schemeClr val="bg1"/>
                  </a:solidFill>
                  <a:latin typeface="Times New Roman" pitchFamily="18" charset="0"/>
                  <a:cs typeface="Times New Roman" pitchFamily="18" charset="0"/>
                </a:rPr>
                <a:t>1.6</a:t>
              </a:r>
              <a:endParaRPr lang="en-US" b="1" dirty="0">
                <a:solidFill>
                  <a:schemeClr val="bg1"/>
                </a:solidFill>
                <a:latin typeface="Times New Roman" pitchFamily="18" charset="0"/>
                <a:cs typeface="Times New Roman" pitchFamily="18" charset="0"/>
              </a:endParaRPr>
            </a:p>
          </p:txBody>
        </p:sp>
      </p:grpSp>
      <p:grpSp>
        <p:nvGrpSpPr>
          <p:cNvPr id="37" name="Group 66"/>
          <p:cNvGrpSpPr>
            <a:grpSpLocks/>
          </p:cNvGrpSpPr>
          <p:nvPr/>
        </p:nvGrpSpPr>
        <p:grpSpPr bwMode="auto">
          <a:xfrm>
            <a:off x="1032833" y="3657600"/>
            <a:ext cx="6053767" cy="685800"/>
            <a:chOff x="1296" y="1824"/>
            <a:chExt cx="2976" cy="432"/>
          </a:xfrm>
        </p:grpSpPr>
        <p:sp>
          <p:nvSpPr>
            <p:cNvPr id="38" name="AutoShape 67"/>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39" name="AutoShape 6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40" name="Text Box 69"/>
            <p:cNvSpPr txBox="1">
              <a:spLocks noChangeArrowheads="1"/>
            </p:cNvSpPr>
            <p:nvPr/>
          </p:nvSpPr>
          <p:spPr bwMode="gray">
            <a:xfrm>
              <a:off x="1737" y="1889"/>
              <a:ext cx="216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2200" dirty="0" err="1" smtClean="0">
                  <a:solidFill>
                    <a:srgbClr val="002060"/>
                  </a:solidFill>
                  <a:latin typeface="Times New Roman" pitchFamily="18" charset="0"/>
                  <a:cs typeface="Times New Roman" pitchFamily="18" charset="0"/>
                </a:rPr>
                <a:t>Trích</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dẫn</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chứng</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thơ</a:t>
              </a:r>
              <a:endParaRPr lang="en-US" sz="2200" dirty="0">
                <a:solidFill>
                  <a:srgbClr val="002060"/>
                </a:solidFill>
                <a:latin typeface="Times New Roman" pitchFamily="18" charset="0"/>
                <a:cs typeface="Times New Roman" pitchFamily="18" charset="0"/>
              </a:endParaRPr>
            </a:p>
          </p:txBody>
        </p:sp>
        <p:sp>
          <p:nvSpPr>
            <p:cNvPr id="41" name="Text Box 70"/>
            <p:cNvSpPr txBox="1">
              <a:spLocks noChangeArrowheads="1"/>
            </p:cNvSpPr>
            <p:nvPr/>
          </p:nvSpPr>
          <p:spPr bwMode="gray">
            <a:xfrm>
              <a:off x="1388" y="1915"/>
              <a:ext cx="2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b="1" dirty="0" smtClean="0">
                  <a:solidFill>
                    <a:schemeClr val="bg1"/>
                  </a:solidFill>
                  <a:latin typeface="Times New Roman" pitchFamily="18" charset="0"/>
                  <a:cs typeface="Times New Roman" pitchFamily="18" charset="0"/>
                </a:rPr>
                <a:t>1.4</a:t>
              </a:r>
              <a:endParaRPr lang="en-US" b="1" dirty="0">
                <a:solidFill>
                  <a:schemeClr val="bg1"/>
                </a:solidFill>
                <a:latin typeface="Times New Roman" pitchFamily="18" charset="0"/>
                <a:cs typeface="Times New Roman" pitchFamily="18" charset="0"/>
              </a:endParaRPr>
            </a:p>
          </p:txBody>
        </p:sp>
      </p:grpSp>
      <p:grpSp>
        <p:nvGrpSpPr>
          <p:cNvPr id="42" name="Group 66"/>
          <p:cNvGrpSpPr>
            <a:grpSpLocks/>
          </p:cNvGrpSpPr>
          <p:nvPr/>
        </p:nvGrpSpPr>
        <p:grpSpPr bwMode="auto">
          <a:xfrm>
            <a:off x="933897" y="1958976"/>
            <a:ext cx="6477078" cy="685800"/>
            <a:chOff x="1296" y="1824"/>
            <a:chExt cx="3123" cy="432"/>
          </a:xfrm>
        </p:grpSpPr>
        <p:sp>
          <p:nvSpPr>
            <p:cNvPr id="43" name="AutoShape 67"/>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44" name="AutoShape 6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45" name="Text Box 69"/>
            <p:cNvSpPr txBox="1">
              <a:spLocks noChangeArrowheads="1"/>
            </p:cNvSpPr>
            <p:nvPr/>
          </p:nvSpPr>
          <p:spPr bwMode="gray">
            <a:xfrm>
              <a:off x="1729" y="1869"/>
              <a:ext cx="269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2200" dirty="0" err="1" smtClean="0">
                  <a:solidFill>
                    <a:srgbClr val="002060"/>
                  </a:solidFill>
                  <a:latin typeface="Times New Roman" pitchFamily="18" charset="0"/>
                  <a:cs typeface="Times New Roman" pitchFamily="18" charset="0"/>
                </a:rPr>
                <a:t>Xác</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định</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đúng</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vấn</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đề</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cần</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nghị</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luận</a:t>
              </a:r>
              <a:endParaRPr lang="en-US" sz="2200" dirty="0">
                <a:solidFill>
                  <a:srgbClr val="002060"/>
                </a:solidFill>
                <a:latin typeface="Times New Roman" pitchFamily="18" charset="0"/>
                <a:cs typeface="Times New Roman" pitchFamily="18" charset="0"/>
              </a:endParaRPr>
            </a:p>
          </p:txBody>
        </p:sp>
        <p:sp>
          <p:nvSpPr>
            <p:cNvPr id="46" name="Text Box 70"/>
            <p:cNvSpPr txBox="1">
              <a:spLocks noChangeArrowheads="1"/>
            </p:cNvSpPr>
            <p:nvPr/>
          </p:nvSpPr>
          <p:spPr bwMode="gray">
            <a:xfrm>
              <a:off x="1377" y="1903"/>
              <a:ext cx="2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b="1" dirty="0" smtClean="0">
                  <a:solidFill>
                    <a:schemeClr val="bg1"/>
                  </a:solidFill>
                  <a:latin typeface="Times New Roman" pitchFamily="18" charset="0"/>
                  <a:cs typeface="Times New Roman" pitchFamily="18" charset="0"/>
                </a:rPr>
                <a:t>1..2</a:t>
              </a:r>
              <a:endParaRPr lang="en-US" b="1" dirty="0">
                <a:solidFill>
                  <a:schemeClr val="bg1"/>
                </a:solidFill>
                <a:latin typeface="Times New Roman" pitchFamily="18" charset="0"/>
                <a:cs typeface="Times New Roman" pitchFamily="18" charset="0"/>
              </a:endParaRPr>
            </a:p>
          </p:txBody>
        </p:sp>
      </p:grpSp>
      <p:grpSp>
        <p:nvGrpSpPr>
          <p:cNvPr id="47" name="Group 66"/>
          <p:cNvGrpSpPr>
            <a:grpSpLocks/>
          </p:cNvGrpSpPr>
          <p:nvPr/>
        </p:nvGrpSpPr>
        <p:grpSpPr bwMode="auto">
          <a:xfrm>
            <a:off x="933897" y="4267200"/>
            <a:ext cx="6152703" cy="685800"/>
            <a:chOff x="1296" y="1824"/>
            <a:chExt cx="2976" cy="432"/>
          </a:xfrm>
        </p:grpSpPr>
        <p:sp>
          <p:nvSpPr>
            <p:cNvPr id="48" name="AutoShape 67"/>
            <p:cNvSpPr>
              <a:spLocks noChangeArrowheads="1"/>
            </p:cNvSpPr>
            <p:nvPr/>
          </p:nvSpPr>
          <p:spPr bwMode="gray">
            <a:xfrm>
              <a:off x="1536" y="1899"/>
              <a:ext cx="2736" cy="288"/>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49" name="AutoShape 6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fontAlgn="base">
                <a:spcBef>
                  <a:spcPct val="0"/>
                </a:spcBef>
                <a:spcAft>
                  <a:spcPct val="0"/>
                </a:spcAft>
              </a:pPr>
              <a:endParaRPr lang="en-US" b="1">
                <a:solidFill>
                  <a:srgbClr val="4D4D4D"/>
                </a:solidFill>
                <a:latin typeface="Arial" charset="0"/>
              </a:endParaRPr>
            </a:p>
          </p:txBody>
        </p:sp>
        <p:sp>
          <p:nvSpPr>
            <p:cNvPr id="50" name="Text Box 69"/>
            <p:cNvSpPr txBox="1">
              <a:spLocks noChangeArrowheads="1"/>
            </p:cNvSpPr>
            <p:nvPr/>
          </p:nvSpPr>
          <p:spPr bwMode="gray">
            <a:xfrm>
              <a:off x="1655" y="1867"/>
              <a:ext cx="258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Nhận</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xét</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về</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nghệ</a:t>
              </a:r>
              <a:r>
                <a:rPr lang="en-US" sz="2200" dirty="0" smtClean="0">
                  <a:solidFill>
                    <a:srgbClr val="002060"/>
                  </a:solidFill>
                  <a:latin typeface="Times New Roman" pitchFamily="18" charset="0"/>
                  <a:cs typeface="Times New Roman" pitchFamily="18" charset="0"/>
                </a:rPr>
                <a:t> </a:t>
              </a:r>
              <a:r>
                <a:rPr lang="en-US" sz="2200" dirty="0" err="1" smtClean="0">
                  <a:solidFill>
                    <a:srgbClr val="002060"/>
                  </a:solidFill>
                  <a:latin typeface="Times New Roman" pitchFamily="18" charset="0"/>
                  <a:cs typeface="Times New Roman" pitchFamily="18" charset="0"/>
                </a:rPr>
                <a:t>thuật</a:t>
              </a:r>
              <a:endParaRPr lang="en-US" sz="2200" dirty="0">
                <a:solidFill>
                  <a:srgbClr val="002060"/>
                </a:solidFill>
                <a:latin typeface="Times New Roman" pitchFamily="18" charset="0"/>
                <a:cs typeface="Times New Roman" pitchFamily="18" charset="0"/>
              </a:endParaRPr>
            </a:p>
          </p:txBody>
        </p:sp>
        <p:sp>
          <p:nvSpPr>
            <p:cNvPr id="51" name="Text Box 70"/>
            <p:cNvSpPr txBox="1">
              <a:spLocks noChangeArrowheads="1"/>
            </p:cNvSpPr>
            <p:nvPr/>
          </p:nvSpPr>
          <p:spPr bwMode="gray">
            <a:xfrm>
              <a:off x="1389" y="1915"/>
              <a:ext cx="22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b="1" dirty="0" smtClean="0">
                  <a:solidFill>
                    <a:schemeClr val="bg1"/>
                  </a:solidFill>
                  <a:latin typeface="Times New Roman" pitchFamily="18" charset="0"/>
                  <a:cs typeface="Times New Roman" pitchFamily="18" charset="0"/>
                </a:rPr>
                <a:t>1.5</a:t>
              </a:r>
              <a:endParaRPr lang="en-US" b="1" dirty="0">
                <a:solidFill>
                  <a:schemeClr val="bg1"/>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61394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circle(in)">
                                      <p:cBhvr>
                                        <p:cTn id="11" dur="500"/>
                                        <p:tgtEl>
                                          <p:spTgt spid="27"/>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500"/>
                                        <p:tgtEl>
                                          <p:spTgt spid="9"/>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ircle(in)">
                                      <p:cBhvr>
                                        <p:cTn id="19" dur="500"/>
                                        <p:tgtEl>
                                          <p:spTgt spid="4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453436" y="1260428"/>
            <a:ext cx="7568006" cy="5929312"/>
          </a:xfrm>
        </p:spPr>
        <p:txBody>
          <a:bodyPr/>
          <a:lstStyle/>
          <a:p>
            <a:pPr marL="685800" indent="457200" algn="ctr">
              <a:lnSpc>
                <a:spcPct val="115000"/>
              </a:lnSpc>
              <a:spcAft>
                <a:spcPts val="0"/>
              </a:spcAft>
            </a:pPr>
            <a:r>
              <a:rPr lang="vi-VN" sz="2200" b="0" i="1" dirty="0" smtClean="0">
                <a:solidFill>
                  <a:srgbClr val="002060"/>
                </a:solidFill>
                <a:latin typeface="Times New Roman"/>
                <a:ea typeface="Times New Roman"/>
              </a:rPr>
              <a:t>“Tây Tiến đoàn binh không mọc tóc</a:t>
            </a:r>
            <a:r>
              <a:rPr lang="en-US" sz="2200" b="0" dirty="0" smtClean="0">
                <a:solidFill>
                  <a:srgbClr val="002060"/>
                </a:solidFill>
                <a:latin typeface="Times New Roman"/>
                <a:ea typeface="Calibri"/>
              </a:rPr>
              <a:t/>
            </a:r>
            <a:br>
              <a:rPr lang="en-US" sz="2200" b="0" dirty="0" smtClean="0">
                <a:solidFill>
                  <a:srgbClr val="002060"/>
                </a:solidFill>
                <a:latin typeface="Times New Roman"/>
                <a:ea typeface="Calibri"/>
              </a:rPr>
            </a:br>
            <a:r>
              <a:rPr lang="en-US" sz="2200" b="0" i="1" dirty="0" err="1" smtClean="0">
                <a:solidFill>
                  <a:srgbClr val="002060"/>
                </a:solidFill>
                <a:latin typeface="Times New Roman"/>
                <a:ea typeface="Times New Roman"/>
              </a:rPr>
              <a:t>Quân</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xanh</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màu</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lá</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dữ</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oai</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hùm</a:t>
            </a:r>
            <a:r>
              <a:rPr lang="en-US" sz="2200" b="0" dirty="0" smtClean="0">
                <a:solidFill>
                  <a:srgbClr val="002060"/>
                </a:solidFill>
                <a:latin typeface="Times New Roman"/>
                <a:ea typeface="Calibri"/>
              </a:rPr>
              <a:t/>
            </a:r>
            <a:br>
              <a:rPr lang="en-US" sz="2200" b="0" dirty="0" smtClean="0">
                <a:solidFill>
                  <a:srgbClr val="002060"/>
                </a:solidFill>
                <a:latin typeface="Times New Roman"/>
                <a:ea typeface="Calibri"/>
              </a:rPr>
            </a:br>
            <a:r>
              <a:rPr lang="en-US" sz="2200" b="0" i="1" dirty="0" err="1" smtClean="0">
                <a:solidFill>
                  <a:srgbClr val="002060"/>
                </a:solidFill>
                <a:latin typeface="Times New Roman"/>
                <a:ea typeface="Times New Roman"/>
              </a:rPr>
              <a:t>Mắt</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trừng</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gửi</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mộng</a:t>
            </a:r>
            <a:r>
              <a:rPr lang="en-US" sz="2200" b="0" i="1" dirty="0" smtClean="0">
                <a:solidFill>
                  <a:srgbClr val="002060"/>
                </a:solidFill>
                <a:latin typeface="Times New Roman"/>
                <a:ea typeface="Times New Roman"/>
              </a:rPr>
              <a:t> qua </a:t>
            </a:r>
            <a:r>
              <a:rPr lang="en-US" sz="2200" b="0" i="1" dirty="0" err="1" smtClean="0">
                <a:solidFill>
                  <a:srgbClr val="002060"/>
                </a:solidFill>
                <a:latin typeface="Times New Roman"/>
                <a:ea typeface="Times New Roman"/>
              </a:rPr>
              <a:t>biên</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giới</a:t>
            </a:r>
            <a:r>
              <a:rPr lang="en-US" sz="2200" b="0" dirty="0" smtClean="0">
                <a:solidFill>
                  <a:srgbClr val="002060"/>
                </a:solidFill>
                <a:latin typeface="Times New Roman"/>
                <a:ea typeface="Calibri"/>
              </a:rPr>
              <a:t/>
            </a:r>
            <a:br>
              <a:rPr lang="en-US" sz="2200" b="0" dirty="0" smtClean="0">
                <a:solidFill>
                  <a:srgbClr val="002060"/>
                </a:solidFill>
                <a:latin typeface="Times New Roman"/>
                <a:ea typeface="Calibri"/>
              </a:rPr>
            </a:br>
            <a:r>
              <a:rPr lang="en-US" sz="2200" b="0" i="1" dirty="0" err="1" smtClean="0">
                <a:solidFill>
                  <a:srgbClr val="002060"/>
                </a:solidFill>
                <a:latin typeface="Times New Roman"/>
                <a:ea typeface="Times New Roman"/>
              </a:rPr>
              <a:t>Đêm</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mơ</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Hà</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Nội</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dáng</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kiều</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thêm</a:t>
            </a:r>
            <a:r>
              <a:rPr lang="en-US" sz="2200" b="0" dirty="0" smtClean="0">
                <a:solidFill>
                  <a:srgbClr val="002060"/>
                </a:solidFill>
                <a:latin typeface="Times New Roman"/>
                <a:ea typeface="Calibri"/>
              </a:rPr>
              <a:t/>
            </a:r>
            <a:br>
              <a:rPr lang="en-US" sz="2200" b="0" dirty="0" smtClean="0">
                <a:solidFill>
                  <a:srgbClr val="002060"/>
                </a:solidFill>
                <a:latin typeface="Times New Roman"/>
                <a:ea typeface="Calibri"/>
              </a:rPr>
            </a:br>
            <a:r>
              <a:rPr lang="en-US" sz="2200" b="0" i="1" dirty="0" err="1" smtClean="0">
                <a:solidFill>
                  <a:srgbClr val="002060"/>
                </a:solidFill>
                <a:latin typeface="Times New Roman"/>
                <a:ea typeface="Times New Roman"/>
              </a:rPr>
              <a:t>Rải</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rác</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biên</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cương</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mồ</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viễn</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xứ</a:t>
            </a:r>
            <a:r>
              <a:rPr lang="en-US" sz="2200" b="0" dirty="0" smtClean="0">
                <a:solidFill>
                  <a:srgbClr val="002060"/>
                </a:solidFill>
                <a:latin typeface="Times New Roman"/>
                <a:ea typeface="Calibri"/>
              </a:rPr>
              <a:t/>
            </a:r>
            <a:br>
              <a:rPr lang="en-US" sz="2200" b="0" dirty="0" smtClean="0">
                <a:solidFill>
                  <a:srgbClr val="002060"/>
                </a:solidFill>
                <a:latin typeface="Times New Roman"/>
                <a:ea typeface="Calibri"/>
              </a:rPr>
            </a:br>
            <a:r>
              <a:rPr lang="en-US" sz="2200" b="0" i="1" dirty="0" err="1" smtClean="0">
                <a:solidFill>
                  <a:srgbClr val="002060"/>
                </a:solidFill>
                <a:latin typeface="Times New Roman"/>
                <a:ea typeface="Times New Roman"/>
              </a:rPr>
              <a:t>Chiến</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trường</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đi</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chẳng</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tiếc</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đời</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xanh</a:t>
            </a:r>
            <a:r>
              <a:rPr lang="en-US" sz="2200" b="0" dirty="0" smtClean="0">
                <a:solidFill>
                  <a:srgbClr val="002060"/>
                </a:solidFill>
                <a:latin typeface="Times New Roman"/>
                <a:ea typeface="Calibri"/>
              </a:rPr>
              <a:t/>
            </a:r>
            <a:br>
              <a:rPr lang="en-US" sz="2200" b="0" dirty="0" smtClean="0">
                <a:solidFill>
                  <a:srgbClr val="002060"/>
                </a:solidFill>
                <a:latin typeface="Times New Roman"/>
                <a:ea typeface="Calibri"/>
              </a:rPr>
            </a:br>
            <a:r>
              <a:rPr lang="en-US" sz="2200" b="0" i="1" dirty="0" err="1" smtClean="0">
                <a:solidFill>
                  <a:srgbClr val="002060"/>
                </a:solidFill>
                <a:latin typeface="Times New Roman"/>
                <a:ea typeface="Times New Roman"/>
              </a:rPr>
              <a:t>Áo</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bào</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thay</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chiếu</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anh</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về</a:t>
            </a:r>
            <a:r>
              <a:rPr lang="en-US" sz="2200" b="0" i="1" dirty="0" smtClean="0">
                <a:solidFill>
                  <a:srgbClr val="002060"/>
                </a:solidFill>
                <a:latin typeface="Times New Roman"/>
                <a:ea typeface="Times New Roman"/>
              </a:rPr>
              <a:t> </a:t>
            </a:r>
            <a:r>
              <a:rPr lang="en-US" sz="2200" b="0" i="1" dirty="0" err="1" smtClean="0">
                <a:solidFill>
                  <a:srgbClr val="002060"/>
                </a:solidFill>
                <a:latin typeface="Times New Roman"/>
                <a:ea typeface="Times New Roman"/>
              </a:rPr>
              <a:t>đất</a:t>
            </a:r>
            <a:r>
              <a:rPr lang="en-US" sz="2200" b="0" dirty="0" smtClean="0">
                <a:solidFill>
                  <a:srgbClr val="002060"/>
                </a:solidFill>
                <a:latin typeface="Times New Roman"/>
                <a:ea typeface="Calibri"/>
              </a:rPr>
              <a:t/>
            </a:r>
            <a:br>
              <a:rPr lang="en-US" sz="2200" b="0" dirty="0" smtClean="0">
                <a:solidFill>
                  <a:srgbClr val="002060"/>
                </a:solidFill>
                <a:latin typeface="Times New Roman"/>
                <a:ea typeface="Calibri"/>
              </a:rPr>
            </a:br>
            <a:r>
              <a:rPr lang="vi-VN" sz="2200" b="0" i="1" dirty="0" smtClean="0">
                <a:solidFill>
                  <a:srgbClr val="002060"/>
                </a:solidFill>
                <a:latin typeface="Times New Roman"/>
                <a:ea typeface="Times New Roman"/>
              </a:rPr>
              <a:t>Sông Mã gầm lên khúc độc hành”</a:t>
            </a:r>
            <a:r>
              <a:rPr lang="en-US" sz="2200" b="0" i="1" dirty="0" smtClean="0">
                <a:solidFill>
                  <a:srgbClr val="002060"/>
                </a:solidFill>
                <a:latin typeface="Times New Roman"/>
                <a:ea typeface="Times New Roman"/>
              </a:rPr>
              <a:t>.</a:t>
            </a:r>
            <a:br>
              <a:rPr lang="en-US" sz="2200" b="0" i="1" dirty="0" smtClean="0">
                <a:solidFill>
                  <a:srgbClr val="002060"/>
                </a:solidFill>
                <a:latin typeface="Times New Roman"/>
                <a:ea typeface="Times New Roman"/>
              </a:rPr>
            </a:br>
            <a:r>
              <a:rPr lang="vi-VN" sz="2200" b="0" dirty="0" smtClean="0">
                <a:solidFill>
                  <a:srgbClr val="002060"/>
                </a:solidFill>
                <a:latin typeface="Times New Roman"/>
                <a:ea typeface="Times New Roman"/>
              </a:rPr>
              <a:t>(“</a:t>
            </a:r>
            <a:r>
              <a:rPr lang="vi-VN" sz="2200" b="0" i="1" dirty="0">
                <a:solidFill>
                  <a:srgbClr val="002060"/>
                </a:solidFill>
                <a:latin typeface="Times New Roman"/>
                <a:ea typeface="Times New Roman"/>
              </a:rPr>
              <a:t>Tây Tiến</a:t>
            </a:r>
            <a:r>
              <a:rPr lang="vi-VN" sz="2200" b="0" dirty="0">
                <a:solidFill>
                  <a:srgbClr val="002060"/>
                </a:solidFill>
                <a:latin typeface="Times New Roman"/>
                <a:ea typeface="Times New Roman"/>
              </a:rPr>
              <a:t>” </a:t>
            </a:r>
            <a:r>
              <a:rPr lang="en-US" sz="2200" b="0" dirty="0" smtClean="0">
                <a:solidFill>
                  <a:srgbClr val="002060"/>
                </a:solidFill>
                <a:latin typeface="Times New Roman"/>
                <a:ea typeface="Times New Roman"/>
              </a:rPr>
              <a:t>- </a:t>
            </a:r>
            <a:r>
              <a:rPr lang="vi-VN" sz="2200" b="0" dirty="0" smtClean="0">
                <a:solidFill>
                  <a:srgbClr val="002060"/>
                </a:solidFill>
                <a:latin typeface="Times New Roman"/>
                <a:ea typeface="Times New Roman"/>
              </a:rPr>
              <a:t>Quang </a:t>
            </a:r>
            <a:r>
              <a:rPr lang="vi-VN" sz="2200" b="0" dirty="0">
                <a:solidFill>
                  <a:srgbClr val="002060"/>
                </a:solidFill>
                <a:latin typeface="Times New Roman"/>
                <a:ea typeface="Times New Roman"/>
              </a:rPr>
              <a:t>Dũng, Ngữ văn 12, tập1, NXB Giáo dục, 2008)</a:t>
            </a:r>
            <a:r>
              <a:rPr lang="en-US" sz="2200" b="0" dirty="0">
                <a:solidFill>
                  <a:srgbClr val="002060"/>
                </a:solidFill>
                <a:latin typeface="Times New Roman"/>
                <a:ea typeface="Calibri"/>
              </a:rPr>
              <a:t/>
            </a:r>
            <a:br>
              <a:rPr lang="en-US" sz="2200" b="0" dirty="0">
                <a:solidFill>
                  <a:srgbClr val="002060"/>
                </a:solidFill>
                <a:latin typeface="Times New Roman"/>
                <a:ea typeface="Calibri"/>
              </a:rPr>
            </a:br>
            <a:r>
              <a:rPr lang="vi-VN" sz="2200" b="0" dirty="0">
                <a:solidFill>
                  <a:srgbClr val="002060"/>
                </a:solidFill>
                <a:latin typeface="Times New Roman"/>
                <a:ea typeface="Times New Roman"/>
              </a:rPr>
              <a:t>Cảm nhận của anh/chị về đoạn thơ trên. Từ đó, rút ra nhận xét âm hưởng bi tráng về hình tượng người lính trong thơ Quang Dũng.</a:t>
            </a:r>
            <a:r>
              <a:rPr lang="en-US" sz="2200" b="0" dirty="0">
                <a:solidFill>
                  <a:srgbClr val="002060"/>
                </a:solidFill>
                <a:latin typeface="Times New Roman"/>
                <a:ea typeface="Calibri"/>
              </a:rPr>
              <a:t/>
            </a:r>
            <a:br>
              <a:rPr lang="en-US" sz="2200" b="0" dirty="0">
                <a:solidFill>
                  <a:srgbClr val="002060"/>
                </a:solidFill>
                <a:latin typeface="Times New Roman"/>
                <a:ea typeface="Calibri"/>
              </a:rPr>
            </a:br>
            <a:endParaRPr lang="en-US" sz="2200" b="0" dirty="0" smtClean="0">
              <a:solidFill>
                <a:srgbClr val="002060"/>
              </a:solidFill>
              <a:latin typeface="Times New Roman" pitchFamily="18" charset="0"/>
              <a:cs typeface="Times New Roman" pitchFamily="18" charset="0"/>
            </a:endParaRPr>
          </a:p>
        </p:txBody>
      </p:sp>
      <p:sp>
        <p:nvSpPr>
          <p:cNvPr id="58472" name="AutoShape 104"/>
          <p:cNvSpPr>
            <a:spLocks noChangeArrowheads="1"/>
          </p:cNvSpPr>
          <p:nvPr/>
        </p:nvSpPr>
        <p:spPr bwMode="gray">
          <a:xfrm>
            <a:off x="-24205" y="152400"/>
            <a:ext cx="9168205" cy="1295400"/>
          </a:xfrm>
          <a:prstGeom prst="roundRect">
            <a:avLst>
              <a:gd name="adj" fmla="val 50000"/>
            </a:avLst>
          </a:prstGeom>
          <a:gradFill rotWithShape="1">
            <a:gsLst>
              <a:gs pos="0">
                <a:schemeClr val="accent2"/>
              </a:gs>
              <a:gs pos="100000">
                <a:schemeClr val="accent2">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fontAlgn="base" hangingPunct="0">
              <a:spcBef>
                <a:spcPct val="0"/>
              </a:spcBef>
              <a:spcAft>
                <a:spcPct val="0"/>
              </a:spcAft>
              <a:defRPr/>
            </a:pPr>
            <a:r>
              <a:rPr lang="en-US" sz="2600" dirty="0" smtClean="0">
                <a:solidFill>
                  <a:srgbClr val="FFFF00"/>
                </a:solidFill>
                <a:latin typeface="Times New Roman" pitchFamily="18" charset="0"/>
                <a:cs typeface="Times New Roman" pitchFamily="18" charset="0"/>
              </a:rPr>
              <a:t>2. THỰC HÀNH:</a:t>
            </a:r>
          </a:p>
          <a:p>
            <a:pPr algn="ctr" eaLnBrk="0" fontAlgn="base" hangingPunct="0">
              <a:spcBef>
                <a:spcPct val="0"/>
              </a:spcBef>
              <a:spcAft>
                <a:spcPct val="0"/>
              </a:spcAft>
              <a:defRPr/>
            </a:pPr>
            <a:r>
              <a:rPr lang="en-US" sz="2600" dirty="0" smtClean="0">
                <a:solidFill>
                  <a:srgbClr val="FFFF00"/>
                </a:solidFill>
                <a:latin typeface="Times New Roman" pitchFamily="18" charset="0"/>
                <a:cs typeface="Times New Roman" pitchFamily="18" charset="0"/>
              </a:rPr>
              <a:t>PHÂN TÍCH MỘT ĐOẠN THƠ TRONG BÀI TÂY TIẾN</a:t>
            </a:r>
            <a:endParaRPr lang="en-US" sz="2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0299107"/>
      </p:ext>
    </p:extLst>
  </p:cSld>
  <p:clrMapOvr>
    <a:masterClrMapping/>
  </p:clrMapOvr>
  <p:transition spd="slow" advClick="0" advTm="1000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AutoShape 8"/>
          <p:cNvSpPr>
            <a:spLocks noChangeArrowheads="1"/>
          </p:cNvSpPr>
          <p:nvPr/>
        </p:nvSpPr>
        <p:spPr bwMode="gray">
          <a:xfrm>
            <a:off x="1346200" y="5334000"/>
            <a:ext cx="7340600" cy="1524000"/>
          </a:xfrm>
          <a:prstGeom prst="rightArrow">
            <a:avLst>
              <a:gd name="adj1" fmla="val 35167"/>
              <a:gd name="adj2" fmla="val 121041"/>
            </a:avLst>
          </a:prstGeom>
          <a:gradFill rotWithShape="1">
            <a:gsLst>
              <a:gs pos="0">
                <a:schemeClr val="tx1">
                  <a:gamma/>
                  <a:shade val="89020"/>
                  <a:invGamma/>
                  <a:alpha val="0"/>
                </a:schemeClr>
              </a:gs>
              <a:gs pos="100000">
                <a:schemeClr val="tx1"/>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fontAlgn="base">
              <a:spcBef>
                <a:spcPct val="0"/>
              </a:spcBef>
              <a:spcAft>
                <a:spcPct val="0"/>
              </a:spcAft>
              <a:defRPr/>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fontAlgn="base">
              <a:spcBef>
                <a:spcPct val="0"/>
              </a:spcBef>
              <a:spcAft>
                <a:spcPct val="0"/>
              </a:spcAft>
              <a:defRPr/>
            </a:pP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BÀI TẬP CHỦ ĐỀ: HÃY DÀN Ý CHI TIẾT CHO ĐỀ BÀI TRÊN </a:t>
            </a:r>
          </a:p>
          <a:p>
            <a:pPr algn="ctr" fontAlgn="base">
              <a:spcBef>
                <a:spcPct val="0"/>
              </a:spcBef>
              <a:spcAft>
                <a:spcPct val="0"/>
              </a:spcAft>
              <a:defRPr/>
            </a:pPr>
            <a:endParaRPr lang="en-US"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610" name="Oval 9"/>
          <p:cNvSpPr>
            <a:spLocks noChangeArrowheads="1"/>
          </p:cNvSpPr>
          <p:nvPr/>
        </p:nvSpPr>
        <p:spPr bwMode="auto">
          <a:xfrm>
            <a:off x="3394075" y="3659068"/>
            <a:ext cx="3743325" cy="519351"/>
          </a:xfrm>
          <a:prstGeom prst="ellipse">
            <a:avLst/>
          </a:prstGeom>
          <a:noFill/>
          <a:ln w="38100" algn="ctr">
            <a:solidFill>
              <a:schemeClr val="bg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0F3F85"/>
              </a:solidFill>
            </a:endParaRPr>
          </a:p>
        </p:txBody>
      </p:sp>
      <p:grpSp>
        <p:nvGrpSpPr>
          <p:cNvPr id="25611" name="Group 10"/>
          <p:cNvGrpSpPr>
            <a:grpSpLocks/>
          </p:cNvGrpSpPr>
          <p:nvPr/>
        </p:nvGrpSpPr>
        <p:grpSpPr bwMode="auto">
          <a:xfrm>
            <a:off x="479589" y="1905000"/>
            <a:ext cx="360363" cy="360363"/>
            <a:chOff x="1973" y="1706"/>
            <a:chExt cx="227" cy="227"/>
          </a:xfrm>
        </p:grpSpPr>
        <p:sp>
          <p:nvSpPr>
            <p:cNvPr id="51211"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0F3F85"/>
                </a:solidFill>
              </a:endParaRPr>
            </a:p>
          </p:txBody>
        </p:sp>
        <p:sp>
          <p:nvSpPr>
            <p:cNvPr id="51212"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0F3F85"/>
                </a:solidFill>
              </a:endParaRPr>
            </a:p>
          </p:txBody>
        </p:sp>
      </p:grpSp>
      <p:grpSp>
        <p:nvGrpSpPr>
          <p:cNvPr id="25612" name="Group 13"/>
          <p:cNvGrpSpPr>
            <a:grpSpLocks/>
          </p:cNvGrpSpPr>
          <p:nvPr/>
        </p:nvGrpSpPr>
        <p:grpSpPr bwMode="auto">
          <a:xfrm>
            <a:off x="479589" y="2895600"/>
            <a:ext cx="360362" cy="360363"/>
            <a:chOff x="1565" y="2659"/>
            <a:chExt cx="227" cy="227"/>
          </a:xfrm>
        </p:grpSpPr>
        <p:sp>
          <p:nvSpPr>
            <p:cNvPr id="51214" name="Oval 14"/>
            <p:cNvSpPr>
              <a:spLocks noChangeArrowheads="1"/>
            </p:cNvSpPr>
            <p:nvPr/>
          </p:nvSpPr>
          <p:spPr bwMode="gray">
            <a:xfrm>
              <a:off x="1565"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0F3F85"/>
                </a:solidFill>
              </a:endParaRPr>
            </a:p>
          </p:txBody>
        </p:sp>
        <p:sp>
          <p:nvSpPr>
            <p:cNvPr id="51215" name="Oval 15"/>
            <p:cNvSpPr>
              <a:spLocks noChangeArrowheads="1"/>
            </p:cNvSpPr>
            <p:nvPr/>
          </p:nvSpPr>
          <p:spPr bwMode="gray">
            <a:xfrm>
              <a:off x="1575"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0F3F85"/>
                </a:solidFill>
              </a:endParaRPr>
            </a:p>
          </p:txBody>
        </p:sp>
      </p:grpSp>
      <p:grpSp>
        <p:nvGrpSpPr>
          <p:cNvPr id="25613" name="Group 16"/>
          <p:cNvGrpSpPr>
            <a:grpSpLocks/>
          </p:cNvGrpSpPr>
          <p:nvPr/>
        </p:nvGrpSpPr>
        <p:grpSpPr bwMode="auto">
          <a:xfrm>
            <a:off x="448668" y="3998237"/>
            <a:ext cx="360362" cy="360363"/>
            <a:chOff x="2109" y="3612"/>
            <a:chExt cx="227" cy="227"/>
          </a:xfrm>
        </p:grpSpPr>
        <p:sp>
          <p:nvSpPr>
            <p:cNvPr id="51217" name="Oval 17"/>
            <p:cNvSpPr>
              <a:spLocks noChangeArrowheads="1"/>
            </p:cNvSpPr>
            <p:nvPr/>
          </p:nvSpPr>
          <p:spPr bwMode="gray">
            <a:xfrm>
              <a:off x="2109" y="3612"/>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0F3F85"/>
                </a:solidFill>
              </a:endParaRPr>
            </a:p>
          </p:txBody>
        </p:sp>
        <p:sp>
          <p:nvSpPr>
            <p:cNvPr id="51218" name="Oval 18"/>
            <p:cNvSpPr>
              <a:spLocks noChangeArrowheads="1"/>
            </p:cNvSpPr>
            <p:nvPr/>
          </p:nvSpPr>
          <p:spPr bwMode="gray">
            <a:xfrm>
              <a:off x="2119" y="3631"/>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0F3F85"/>
                </a:solidFill>
              </a:endParaRPr>
            </a:p>
          </p:txBody>
        </p:sp>
      </p:grpSp>
      <p:grpSp>
        <p:nvGrpSpPr>
          <p:cNvPr id="25614" name="Group 19"/>
          <p:cNvGrpSpPr>
            <a:grpSpLocks/>
          </p:cNvGrpSpPr>
          <p:nvPr/>
        </p:nvGrpSpPr>
        <p:grpSpPr bwMode="auto">
          <a:xfrm>
            <a:off x="533379" y="681088"/>
            <a:ext cx="360362" cy="360363"/>
            <a:chOff x="3470" y="1706"/>
            <a:chExt cx="227" cy="227"/>
          </a:xfrm>
        </p:grpSpPr>
        <p:sp>
          <p:nvSpPr>
            <p:cNvPr id="51220" name="Oval 20"/>
            <p:cNvSpPr>
              <a:spLocks noChangeArrowheads="1"/>
            </p:cNvSpPr>
            <p:nvPr/>
          </p:nvSpPr>
          <p:spPr bwMode="gray">
            <a:xfrm>
              <a:off x="3470"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0F3F85"/>
                </a:solidFill>
              </a:endParaRPr>
            </a:p>
          </p:txBody>
        </p:sp>
        <p:sp>
          <p:nvSpPr>
            <p:cNvPr id="51221" name="Oval 21"/>
            <p:cNvSpPr>
              <a:spLocks noChangeArrowheads="1"/>
            </p:cNvSpPr>
            <p:nvPr/>
          </p:nvSpPr>
          <p:spPr bwMode="gray">
            <a:xfrm>
              <a:off x="3480"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0F3F85"/>
                </a:solidFill>
              </a:endParaRPr>
            </a:p>
          </p:txBody>
        </p:sp>
      </p:grpSp>
      <p:grpSp>
        <p:nvGrpSpPr>
          <p:cNvPr id="25616" name="Group 25"/>
          <p:cNvGrpSpPr>
            <a:grpSpLocks/>
          </p:cNvGrpSpPr>
          <p:nvPr/>
        </p:nvGrpSpPr>
        <p:grpSpPr bwMode="auto">
          <a:xfrm>
            <a:off x="396279" y="4803775"/>
            <a:ext cx="360363" cy="360363"/>
            <a:chOff x="3515" y="3521"/>
            <a:chExt cx="227" cy="227"/>
          </a:xfrm>
        </p:grpSpPr>
        <p:sp>
          <p:nvSpPr>
            <p:cNvPr id="51226" name="Oval 26"/>
            <p:cNvSpPr>
              <a:spLocks noChangeArrowheads="1"/>
            </p:cNvSpPr>
            <p:nvPr/>
          </p:nvSpPr>
          <p:spPr bwMode="gray">
            <a:xfrm>
              <a:off x="3515" y="3521"/>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0F3F85"/>
                </a:solidFill>
              </a:endParaRPr>
            </a:p>
          </p:txBody>
        </p:sp>
        <p:sp>
          <p:nvSpPr>
            <p:cNvPr id="51227"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defRPr/>
              </a:pPr>
              <a:endParaRPr lang="en-US">
                <a:solidFill>
                  <a:srgbClr val="0F3F85"/>
                </a:solidFill>
              </a:endParaRPr>
            </a:p>
          </p:txBody>
        </p:sp>
      </p:grpSp>
      <p:sp>
        <p:nvSpPr>
          <p:cNvPr id="25633" name="Text Box 45"/>
          <p:cNvSpPr txBox="1">
            <a:spLocks noChangeArrowheads="1"/>
          </p:cNvSpPr>
          <p:nvPr/>
        </p:nvSpPr>
        <p:spPr bwMode="auto">
          <a:xfrm>
            <a:off x="952498" y="643629"/>
            <a:ext cx="7886701"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2"/>
                </a:solidFill>
                <a:latin typeface="Arial" charset="0"/>
              </a:defRPr>
            </a:lvl1pPr>
            <a:lvl2pPr>
              <a:defRPr sz="2600">
                <a:solidFill>
                  <a:schemeClr val="tx2"/>
                </a:solidFill>
                <a:latin typeface="Arial" charset="0"/>
              </a:defRPr>
            </a:lvl2pPr>
            <a:lvl3pPr>
              <a:defRPr sz="2400">
                <a:solidFill>
                  <a:schemeClr val="tx2"/>
                </a:solidFill>
                <a:latin typeface="Arial" charset="0"/>
              </a:defRPr>
            </a:lvl3pPr>
            <a:lvl4pPr>
              <a:defRPr sz="2000">
                <a:solidFill>
                  <a:schemeClr val="tx2"/>
                </a:solidFill>
                <a:latin typeface="Arial" charset="0"/>
              </a:defRPr>
            </a:lvl4pPr>
            <a:lvl5pPr>
              <a:defRPr sz="2000">
                <a:solidFill>
                  <a:schemeClr val="tx2"/>
                </a:solidFill>
                <a:latin typeface="Arial" charset="0"/>
              </a:defRPr>
            </a:lvl5pPr>
            <a:lvl6pPr eaLnBrk="0" fontAlgn="base" hangingPunct="0">
              <a:spcBef>
                <a:spcPct val="20000"/>
              </a:spcBef>
              <a:spcAft>
                <a:spcPct val="0"/>
              </a:spcAft>
              <a:buChar char="»"/>
              <a:defRPr sz="2000">
                <a:solidFill>
                  <a:schemeClr val="tx2"/>
                </a:solidFill>
                <a:latin typeface="Arial" charset="0"/>
              </a:defRPr>
            </a:lvl6pPr>
            <a:lvl7pPr eaLnBrk="0" fontAlgn="base" hangingPunct="0">
              <a:spcBef>
                <a:spcPct val="20000"/>
              </a:spcBef>
              <a:spcAft>
                <a:spcPct val="0"/>
              </a:spcAft>
              <a:buChar char="»"/>
              <a:defRPr sz="2000">
                <a:solidFill>
                  <a:schemeClr val="tx2"/>
                </a:solidFill>
                <a:latin typeface="Arial" charset="0"/>
              </a:defRPr>
            </a:lvl7pPr>
            <a:lvl8pPr eaLnBrk="0" fontAlgn="base" hangingPunct="0">
              <a:spcBef>
                <a:spcPct val="20000"/>
              </a:spcBef>
              <a:spcAft>
                <a:spcPct val="0"/>
              </a:spcAft>
              <a:buChar char="»"/>
              <a:defRPr sz="2000">
                <a:solidFill>
                  <a:schemeClr val="tx2"/>
                </a:solidFill>
                <a:latin typeface="Arial" charset="0"/>
              </a:defRPr>
            </a:lvl8pPr>
            <a:lvl9pPr eaLnBrk="0" fontAlgn="base" hangingPunct="0">
              <a:spcBef>
                <a:spcPct val="20000"/>
              </a:spcBef>
              <a:spcAft>
                <a:spcPct val="0"/>
              </a:spcAft>
              <a:buChar char="»"/>
              <a:defRPr sz="2000">
                <a:solidFill>
                  <a:schemeClr val="tx2"/>
                </a:solidFill>
                <a:latin typeface="Arial" charset="0"/>
              </a:defRPr>
            </a:lvl9pPr>
          </a:lstStyle>
          <a:p>
            <a:pPr algn="just">
              <a:lnSpc>
                <a:spcPct val="115000"/>
              </a:lnSpc>
              <a:spcAft>
                <a:spcPts val="800"/>
              </a:spcAft>
            </a:pPr>
            <a:r>
              <a:rPr lang="en-US" sz="2000" b="1" i="1" dirty="0" smtClean="0">
                <a:latin typeface="Times New Roman"/>
                <a:ea typeface="MS Mincho"/>
              </a:rPr>
              <a:t>1.1. </a:t>
            </a:r>
            <a:r>
              <a:rPr lang="en-US" sz="2000" b="1" i="1" dirty="0" err="1" smtClean="0">
                <a:latin typeface="Times New Roman"/>
                <a:ea typeface="MS Mincho"/>
              </a:rPr>
              <a:t>Đảm</a:t>
            </a:r>
            <a:r>
              <a:rPr lang="en-US" sz="2000" b="1" i="1" dirty="0" smtClean="0">
                <a:latin typeface="Times New Roman"/>
                <a:ea typeface="MS Mincho"/>
              </a:rPr>
              <a:t> </a:t>
            </a:r>
            <a:r>
              <a:rPr lang="en-US" sz="2000" b="1" i="1" dirty="0" err="1">
                <a:latin typeface="Times New Roman"/>
                <a:ea typeface="MS Mincho"/>
              </a:rPr>
              <a:t>bảo</a:t>
            </a:r>
            <a:r>
              <a:rPr lang="en-US" sz="2000" b="1" i="1" dirty="0">
                <a:latin typeface="Times New Roman"/>
                <a:ea typeface="MS Mincho"/>
              </a:rPr>
              <a:t> </a:t>
            </a:r>
            <a:r>
              <a:rPr lang="en-US" sz="2000" b="1" i="1" dirty="0" err="1">
                <a:latin typeface="Times New Roman"/>
                <a:ea typeface="MS Mincho"/>
              </a:rPr>
              <a:t>cấu</a:t>
            </a:r>
            <a:r>
              <a:rPr lang="en-US" sz="2000" b="1" i="1" dirty="0">
                <a:latin typeface="Times New Roman"/>
                <a:ea typeface="MS Mincho"/>
              </a:rPr>
              <a:t> </a:t>
            </a:r>
            <a:r>
              <a:rPr lang="en-US" sz="2000" b="1" i="1" dirty="0" err="1">
                <a:latin typeface="Times New Roman"/>
                <a:ea typeface="MS Mincho"/>
              </a:rPr>
              <a:t>trúc</a:t>
            </a:r>
            <a:r>
              <a:rPr lang="en-US" sz="2000" b="1" i="1" dirty="0">
                <a:latin typeface="Times New Roman"/>
                <a:ea typeface="MS Mincho"/>
              </a:rPr>
              <a:t> </a:t>
            </a:r>
            <a:r>
              <a:rPr lang="en-US" sz="2000" b="1" i="1" dirty="0" err="1">
                <a:latin typeface="Times New Roman"/>
                <a:ea typeface="MS Mincho"/>
              </a:rPr>
              <a:t>bài</a:t>
            </a:r>
            <a:r>
              <a:rPr lang="en-US" sz="2000" b="1" i="1" dirty="0">
                <a:latin typeface="Times New Roman"/>
                <a:ea typeface="MS Mincho"/>
              </a:rPr>
              <a:t> </a:t>
            </a:r>
            <a:r>
              <a:rPr lang="en-US" sz="2000" b="1" i="1" dirty="0" err="1">
                <a:latin typeface="Times New Roman"/>
                <a:ea typeface="MS Mincho"/>
              </a:rPr>
              <a:t>nghị</a:t>
            </a:r>
            <a:r>
              <a:rPr lang="en-US" sz="2000" b="1" i="1" dirty="0">
                <a:latin typeface="Times New Roman"/>
                <a:ea typeface="MS Mincho"/>
              </a:rPr>
              <a:t> </a:t>
            </a:r>
            <a:r>
              <a:rPr lang="en-US" sz="2000" b="1" i="1" dirty="0" err="1">
                <a:latin typeface="Times New Roman"/>
                <a:ea typeface="MS Mincho"/>
              </a:rPr>
              <a:t>luận</a:t>
            </a:r>
            <a:r>
              <a:rPr lang="en-US" sz="2000" b="1" i="1" dirty="0">
                <a:latin typeface="Times New Roman"/>
                <a:ea typeface="MS Mincho"/>
              </a:rPr>
              <a:t> </a:t>
            </a:r>
            <a:r>
              <a:rPr lang="en-US" sz="2000" b="1" i="1" dirty="0" err="1">
                <a:latin typeface="Times New Roman"/>
                <a:ea typeface="MS Mincho"/>
              </a:rPr>
              <a:t>về</a:t>
            </a:r>
            <a:r>
              <a:rPr lang="en-US" sz="2000" b="1" i="1" dirty="0">
                <a:latin typeface="Times New Roman"/>
                <a:ea typeface="MS Mincho"/>
              </a:rPr>
              <a:t> </a:t>
            </a:r>
            <a:r>
              <a:rPr lang="en-US" sz="2000" b="1" i="1" dirty="0" err="1">
                <a:latin typeface="Times New Roman"/>
                <a:ea typeface="MS Mincho"/>
              </a:rPr>
              <a:t>một</a:t>
            </a:r>
            <a:r>
              <a:rPr lang="en-US" sz="2000" b="1" i="1" dirty="0">
                <a:latin typeface="Times New Roman"/>
                <a:ea typeface="MS Mincho"/>
              </a:rPr>
              <a:t> </a:t>
            </a:r>
            <a:r>
              <a:rPr lang="en-US" sz="2000" b="1" i="1" dirty="0" err="1">
                <a:latin typeface="Times New Roman"/>
                <a:ea typeface="MS Mincho"/>
              </a:rPr>
              <a:t>đoạn</a:t>
            </a:r>
            <a:r>
              <a:rPr lang="en-US" sz="2000" b="1" i="1" dirty="0">
                <a:latin typeface="Times New Roman"/>
                <a:ea typeface="MS Mincho"/>
              </a:rPr>
              <a:t> </a:t>
            </a:r>
            <a:r>
              <a:rPr lang="en-US" sz="2000" b="1" i="1" dirty="0" err="1" smtClean="0">
                <a:latin typeface="Times New Roman"/>
                <a:ea typeface="MS Mincho"/>
              </a:rPr>
              <a:t>thơ</a:t>
            </a:r>
            <a:r>
              <a:rPr lang="en-US" sz="2000" dirty="0" smtClean="0">
                <a:latin typeface="Times New Roman"/>
                <a:ea typeface="MS Mincho"/>
              </a:rPr>
              <a:t>: </a:t>
            </a:r>
            <a:r>
              <a:rPr lang="en-US" sz="2000" dirty="0" err="1" smtClean="0">
                <a:latin typeface="Times New Roman"/>
                <a:ea typeface="MS Mincho"/>
              </a:rPr>
              <a:t>Có</a:t>
            </a:r>
            <a:r>
              <a:rPr lang="en-US" sz="2000" dirty="0" smtClean="0">
                <a:latin typeface="Times New Roman"/>
                <a:ea typeface="MS Mincho"/>
              </a:rPr>
              <a:t> </a:t>
            </a:r>
            <a:r>
              <a:rPr lang="en-US" sz="2000" dirty="0" err="1">
                <a:latin typeface="Times New Roman"/>
                <a:ea typeface="MS Mincho"/>
              </a:rPr>
              <a:t>đủ</a:t>
            </a:r>
            <a:r>
              <a:rPr lang="en-US" sz="2000" dirty="0">
                <a:latin typeface="Times New Roman"/>
                <a:ea typeface="MS Mincho"/>
              </a:rPr>
              <a:t> </a:t>
            </a:r>
            <a:r>
              <a:rPr lang="en-US" sz="2000" dirty="0" err="1">
                <a:latin typeface="Times New Roman"/>
                <a:ea typeface="MS Mincho"/>
              </a:rPr>
              <a:t>các</a:t>
            </a:r>
            <a:r>
              <a:rPr lang="en-US" sz="2000" dirty="0">
                <a:latin typeface="Times New Roman"/>
                <a:ea typeface="MS Mincho"/>
              </a:rPr>
              <a:t> </a:t>
            </a:r>
            <a:r>
              <a:rPr lang="en-US" sz="2000" dirty="0" err="1">
                <a:latin typeface="Times New Roman"/>
                <a:ea typeface="MS Mincho"/>
              </a:rPr>
              <a:t>phần</a:t>
            </a:r>
            <a:r>
              <a:rPr lang="en-US" sz="2000" dirty="0">
                <a:latin typeface="Times New Roman"/>
                <a:ea typeface="MS Mincho"/>
              </a:rPr>
              <a:t> </a:t>
            </a:r>
            <a:r>
              <a:rPr lang="en-US" sz="2000" dirty="0" err="1">
                <a:latin typeface="Times New Roman"/>
                <a:ea typeface="MS Mincho"/>
              </a:rPr>
              <a:t>mở</a:t>
            </a:r>
            <a:r>
              <a:rPr lang="en-US" sz="2000" dirty="0">
                <a:latin typeface="Times New Roman"/>
                <a:ea typeface="MS Mincho"/>
              </a:rPr>
              <a:t> </a:t>
            </a:r>
            <a:r>
              <a:rPr lang="en-US" sz="2000" dirty="0" err="1">
                <a:latin typeface="Times New Roman"/>
                <a:ea typeface="MS Mincho"/>
              </a:rPr>
              <a:t>bài</a:t>
            </a:r>
            <a:r>
              <a:rPr lang="en-US" sz="2000" dirty="0">
                <a:latin typeface="Times New Roman"/>
                <a:ea typeface="MS Mincho"/>
              </a:rPr>
              <a:t>, </a:t>
            </a:r>
            <a:r>
              <a:rPr lang="en-US" sz="2000" dirty="0" err="1">
                <a:latin typeface="Times New Roman"/>
                <a:ea typeface="MS Mincho"/>
              </a:rPr>
              <a:t>thân</a:t>
            </a:r>
            <a:r>
              <a:rPr lang="en-US" sz="2000" dirty="0">
                <a:latin typeface="Times New Roman"/>
                <a:ea typeface="MS Mincho"/>
              </a:rPr>
              <a:t> </a:t>
            </a:r>
            <a:r>
              <a:rPr lang="en-US" sz="2000" dirty="0" err="1">
                <a:latin typeface="Times New Roman"/>
                <a:ea typeface="MS Mincho"/>
              </a:rPr>
              <a:t>bài</a:t>
            </a:r>
            <a:r>
              <a:rPr lang="en-US" sz="2000" dirty="0">
                <a:latin typeface="Times New Roman"/>
                <a:ea typeface="MS Mincho"/>
              </a:rPr>
              <a:t>, </a:t>
            </a:r>
            <a:r>
              <a:rPr lang="en-US" sz="2000" dirty="0" err="1">
                <a:latin typeface="Times New Roman"/>
                <a:ea typeface="MS Mincho"/>
              </a:rPr>
              <a:t>kết</a:t>
            </a:r>
            <a:r>
              <a:rPr lang="en-US" sz="2000" dirty="0">
                <a:latin typeface="Times New Roman"/>
                <a:ea typeface="MS Mincho"/>
              </a:rPr>
              <a:t> </a:t>
            </a:r>
            <a:r>
              <a:rPr lang="en-US" sz="2000" dirty="0" err="1">
                <a:latin typeface="Times New Roman"/>
                <a:ea typeface="MS Mincho"/>
              </a:rPr>
              <a:t>bài</a:t>
            </a:r>
            <a:r>
              <a:rPr lang="en-US" sz="2000" dirty="0">
                <a:latin typeface="Times New Roman"/>
                <a:ea typeface="MS Mincho"/>
              </a:rPr>
              <a:t>. </a:t>
            </a:r>
            <a:r>
              <a:rPr lang="en-US" sz="2000" dirty="0" err="1">
                <a:latin typeface="Times New Roman"/>
                <a:ea typeface="MS Mincho"/>
              </a:rPr>
              <a:t>Mở</a:t>
            </a:r>
            <a:r>
              <a:rPr lang="en-US" sz="2000" dirty="0">
                <a:latin typeface="Times New Roman"/>
                <a:ea typeface="MS Mincho"/>
              </a:rPr>
              <a:t> </a:t>
            </a:r>
            <a:r>
              <a:rPr lang="en-US" sz="2000" dirty="0" err="1">
                <a:latin typeface="Times New Roman"/>
                <a:ea typeface="MS Mincho"/>
              </a:rPr>
              <a:t>bài</a:t>
            </a:r>
            <a:r>
              <a:rPr lang="en-US" sz="2000" dirty="0">
                <a:latin typeface="Times New Roman"/>
                <a:ea typeface="MS Mincho"/>
              </a:rPr>
              <a:t> </a:t>
            </a:r>
            <a:r>
              <a:rPr lang="en-US" sz="2000" dirty="0" err="1">
                <a:latin typeface="Times New Roman"/>
                <a:ea typeface="MS Mincho"/>
              </a:rPr>
              <a:t>nêu</a:t>
            </a:r>
            <a:r>
              <a:rPr lang="en-US" sz="2000" dirty="0">
                <a:latin typeface="Times New Roman"/>
                <a:ea typeface="MS Mincho"/>
              </a:rPr>
              <a:t> </a:t>
            </a:r>
            <a:r>
              <a:rPr lang="en-US" sz="2000" dirty="0" err="1">
                <a:latin typeface="Times New Roman"/>
                <a:ea typeface="MS Mincho"/>
              </a:rPr>
              <a:t>được</a:t>
            </a:r>
            <a:r>
              <a:rPr lang="en-US" sz="2000" dirty="0">
                <a:latin typeface="Times New Roman"/>
                <a:ea typeface="MS Mincho"/>
              </a:rPr>
              <a:t> </a:t>
            </a:r>
            <a:r>
              <a:rPr lang="en-US" sz="2000" dirty="0" err="1">
                <a:latin typeface="Times New Roman"/>
                <a:ea typeface="MS Mincho"/>
              </a:rPr>
              <a:t>vấn</a:t>
            </a:r>
            <a:r>
              <a:rPr lang="en-US" sz="2000" dirty="0">
                <a:latin typeface="Times New Roman"/>
                <a:ea typeface="MS Mincho"/>
              </a:rPr>
              <a:t> </a:t>
            </a:r>
            <a:r>
              <a:rPr lang="en-US" sz="2000" dirty="0" err="1">
                <a:latin typeface="Times New Roman"/>
                <a:ea typeface="MS Mincho"/>
              </a:rPr>
              <a:t>đề</a:t>
            </a:r>
            <a:r>
              <a:rPr lang="en-US" sz="2000" dirty="0">
                <a:latin typeface="Times New Roman"/>
                <a:ea typeface="MS Mincho"/>
              </a:rPr>
              <a:t>, </a:t>
            </a:r>
            <a:r>
              <a:rPr lang="en-US" sz="2000" dirty="0" err="1">
                <a:latin typeface="Times New Roman"/>
                <a:ea typeface="MS Mincho"/>
              </a:rPr>
              <a:t>thân</a:t>
            </a:r>
            <a:r>
              <a:rPr lang="en-US" sz="2000" dirty="0">
                <a:latin typeface="Times New Roman"/>
                <a:ea typeface="MS Mincho"/>
              </a:rPr>
              <a:t> </a:t>
            </a:r>
            <a:r>
              <a:rPr lang="en-US" sz="2000" dirty="0" err="1">
                <a:latin typeface="Times New Roman"/>
                <a:ea typeface="MS Mincho"/>
              </a:rPr>
              <a:t>bài</a:t>
            </a:r>
            <a:r>
              <a:rPr lang="en-US" sz="2000" dirty="0">
                <a:latin typeface="Times New Roman"/>
                <a:ea typeface="MS Mincho"/>
              </a:rPr>
              <a:t> </a:t>
            </a:r>
            <a:r>
              <a:rPr lang="en-US" sz="2000" dirty="0" err="1">
                <a:latin typeface="Times New Roman"/>
                <a:ea typeface="MS Mincho"/>
              </a:rPr>
              <a:t>triển</a:t>
            </a:r>
            <a:r>
              <a:rPr lang="en-US" sz="2000" dirty="0">
                <a:latin typeface="Times New Roman"/>
                <a:ea typeface="MS Mincho"/>
              </a:rPr>
              <a:t> </a:t>
            </a:r>
            <a:r>
              <a:rPr lang="en-US" sz="2000" dirty="0" err="1">
                <a:latin typeface="Times New Roman"/>
                <a:ea typeface="MS Mincho"/>
              </a:rPr>
              <a:t>khai</a:t>
            </a:r>
            <a:r>
              <a:rPr lang="en-US" sz="2000" dirty="0">
                <a:latin typeface="Times New Roman"/>
                <a:ea typeface="MS Mincho"/>
              </a:rPr>
              <a:t> </a:t>
            </a:r>
            <a:r>
              <a:rPr lang="en-US" sz="2000" dirty="0" err="1">
                <a:latin typeface="Times New Roman"/>
                <a:ea typeface="MS Mincho"/>
              </a:rPr>
              <a:t>được</a:t>
            </a:r>
            <a:r>
              <a:rPr lang="en-US" sz="2000" dirty="0">
                <a:latin typeface="Times New Roman"/>
                <a:ea typeface="MS Mincho"/>
              </a:rPr>
              <a:t> </a:t>
            </a:r>
            <a:r>
              <a:rPr lang="en-US" sz="2000" dirty="0" err="1">
                <a:latin typeface="Times New Roman"/>
                <a:ea typeface="MS Mincho"/>
              </a:rPr>
              <a:t>vấn</a:t>
            </a:r>
            <a:r>
              <a:rPr lang="en-US" sz="2000" dirty="0">
                <a:latin typeface="Times New Roman"/>
                <a:ea typeface="MS Mincho"/>
              </a:rPr>
              <a:t> </a:t>
            </a:r>
            <a:r>
              <a:rPr lang="en-US" sz="2000" dirty="0" err="1">
                <a:latin typeface="Times New Roman"/>
                <a:ea typeface="MS Mincho"/>
              </a:rPr>
              <a:t>đề</a:t>
            </a:r>
            <a:r>
              <a:rPr lang="en-US" sz="2000" dirty="0">
                <a:latin typeface="Times New Roman"/>
                <a:ea typeface="MS Mincho"/>
              </a:rPr>
              <a:t>, </a:t>
            </a:r>
            <a:r>
              <a:rPr lang="en-US" sz="2000" dirty="0" err="1">
                <a:latin typeface="Times New Roman"/>
                <a:ea typeface="MS Mincho"/>
              </a:rPr>
              <a:t>kết</a:t>
            </a:r>
            <a:r>
              <a:rPr lang="en-US" sz="2000" dirty="0">
                <a:latin typeface="Times New Roman"/>
                <a:ea typeface="MS Mincho"/>
              </a:rPr>
              <a:t> </a:t>
            </a:r>
            <a:r>
              <a:rPr lang="en-US" sz="2000" dirty="0" err="1">
                <a:latin typeface="Times New Roman"/>
                <a:ea typeface="MS Mincho"/>
              </a:rPr>
              <a:t>bài</a:t>
            </a:r>
            <a:r>
              <a:rPr lang="en-US" sz="2000" dirty="0">
                <a:latin typeface="Times New Roman"/>
                <a:ea typeface="MS Mincho"/>
              </a:rPr>
              <a:t> </a:t>
            </a:r>
            <a:r>
              <a:rPr lang="en-US" sz="2000" dirty="0" err="1">
                <a:latin typeface="Times New Roman"/>
                <a:ea typeface="MS Mincho"/>
              </a:rPr>
              <a:t>kết</a:t>
            </a:r>
            <a:r>
              <a:rPr lang="en-US" sz="2000" dirty="0">
                <a:latin typeface="Times New Roman"/>
                <a:ea typeface="MS Mincho"/>
              </a:rPr>
              <a:t> </a:t>
            </a:r>
            <a:r>
              <a:rPr lang="en-US" sz="2000" dirty="0" err="1">
                <a:latin typeface="Times New Roman"/>
                <a:ea typeface="MS Mincho"/>
              </a:rPr>
              <a:t>luận</a:t>
            </a:r>
            <a:r>
              <a:rPr lang="en-US" sz="2000" dirty="0">
                <a:latin typeface="Times New Roman"/>
                <a:ea typeface="MS Mincho"/>
              </a:rPr>
              <a:t> </a:t>
            </a:r>
            <a:r>
              <a:rPr lang="en-US" sz="2000" dirty="0" err="1">
                <a:latin typeface="Times New Roman"/>
                <a:ea typeface="MS Mincho"/>
              </a:rPr>
              <a:t>được</a:t>
            </a:r>
            <a:r>
              <a:rPr lang="en-US" sz="2000" dirty="0">
                <a:latin typeface="Times New Roman"/>
                <a:ea typeface="MS Mincho"/>
              </a:rPr>
              <a:t> </a:t>
            </a:r>
            <a:r>
              <a:rPr lang="en-US" sz="2000" dirty="0" err="1">
                <a:latin typeface="Times New Roman"/>
                <a:ea typeface="MS Mincho"/>
              </a:rPr>
              <a:t>vấn</a:t>
            </a:r>
            <a:r>
              <a:rPr lang="en-US" sz="2000" dirty="0">
                <a:latin typeface="Times New Roman"/>
                <a:ea typeface="MS Mincho"/>
              </a:rPr>
              <a:t> </a:t>
            </a:r>
            <a:r>
              <a:rPr lang="en-US" sz="2000" dirty="0" err="1">
                <a:latin typeface="Times New Roman"/>
                <a:ea typeface="MS Mincho"/>
              </a:rPr>
              <a:t>đề</a:t>
            </a:r>
            <a:r>
              <a:rPr lang="en-US" sz="2000" dirty="0">
                <a:latin typeface="Times New Roman"/>
                <a:ea typeface="MS Mincho"/>
              </a:rPr>
              <a:t>.</a:t>
            </a:r>
            <a:endParaRPr lang="en-US" sz="2000" i="1" dirty="0">
              <a:solidFill>
                <a:schemeClr val="accent1">
                  <a:lumMod val="75000"/>
                </a:schemeClr>
              </a:solidFill>
              <a:latin typeface="Calibri"/>
            </a:endParaRPr>
          </a:p>
        </p:txBody>
      </p:sp>
      <p:sp>
        <p:nvSpPr>
          <p:cNvPr id="5" name="Flowchart: Punched Tape 4"/>
          <p:cNvSpPr/>
          <p:nvPr/>
        </p:nvSpPr>
        <p:spPr>
          <a:xfrm>
            <a:off x="2590801" y="76200"/>
            <a:ext cx="4724400" cy="587519"/>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200" b="1" dirty="0" smtClean="0">
                <a:solidFill>
                  <a:srgbClr val="FFFF00"/>
                </a:solidFill>
                <a:latin typeface="Times New Roman" pitchFamily="18" charset="0"/>
                <a:cs typeface="Times New Roman" pitchFamily="18" charset="0"/>
              </a:rPr>
              <a:t>3. PHÂN TÍCH</a:t>
            </a:r>
            <a:endParaRPr lang="en-US" sz="2200" b="1" dirty="0">
              <a:solidFill>
                <a:srgbClr val="FFFF00"/>
              </a:solidFill>
              <a:latin typeface="Times New Roman" pitchFamily="18" charset="0"/>
              <a:cs typeface="Times New Roman" pitchFamily="18" charset="0"/>
            </a:endParaRPr>
          </a:p>
        </p:txBody>
      </p:sp>
      <p:sp>
        <p:nvSpPr>
          <p:cNvPr id="6" name="Rectangle 5"/>
          <p:cNvSpPr/>
          <p:nvPr/>
        </p:nvSpPr>
        <p:spPr>
          <a:xfrm>
            <a:off x="838200" y="1828800"/>
            <a:ext cx="8153400" cy="800219"/>
          </a:xfrm>
          <a:prstGeom prst="rect">
            <a:avLst/>
          </a:prstGeom>
        </p:spPr>
        <p:txBody>
          <a:bodyPr wrap="square">
            <a:spAutoFit/>
          </a:bodyPr>
          <a:lstStyle/>
          <a:p>
            <a:pPr algn="just">
              <a:lnSpc>
                <a:spcPct val="115000"/>
              </a:lnSpc>
              <a:spcAft>
                <a:spcPts val="800"/>
              </a:spcAft>
            </a:pPr>
            <a:r>
              <a:rPr lang="vi-VN" sz="2000" dirty="0" smtClean="0">
                <a:latin typeface="Times New Roman"/>
                <a:ea typeface="MS Mincho"/>
              </a:rPr>
              <a:t> </a:t>
            </a:r>
            <a:r>
              <a:rPr lang="en-US" sz="2000" dirty="0" smtClean="0">
                <a:latin typeface="Times New Roman"/>
                <a:ea typeface="MS Mincho"/>
              </a:rPr>
              <a:t>1.2. </a:t>
            </a:r>
            <a:r>
              <a:rPr lang="vi-VN" sz="2000" b="1" i="1" dirty="0" smtClean="0">
                <a:latin typeface="Times New Roman"/>
                <a:ea typeface="MS Mincho"/>
              </a:rPr>
              <a:t>Xác </a:t>
            </a:r>
            <a:r>
              <a:rPr lang="vi-VN" sz="2000" b="1" i="1" dirty="0">
                <a:latin typeface="Times New Roman"/>
                <a:ea typeface="MS Mincho"/>
              </a:rPr>
              <a:t>định đúng vấn đề cần nghị </a:t>
            </a:r>
            <a:r>
              <a:rPr lang="vi-VN" sz="2000" b="1" i="1" dirty="0" smtClean="0">
                <a:latin typeface="Times New Roman"/>
                <a:ea typeface="MS Mincho"/>
              </a:rPr>
              <a:t>luận</a:t>
            </a:r>
            <a:r>
              <a:rPr lang="en-US" sz="2000" dirty="0" smtClean="0">
                <a:latin typeface="Times New Roman"/>
                <a:ea typeface="MS Mincho"/>
              </a:rPr>
              <a:t>: </a:t>
            </a:r>
            <a:r>
              <a:rPr lang="en-US" sz="2000" dirty="0" err="1" smtClean="0">
                <a:latin typeface="Times New Roman"/>
                <a:ea typeface="Times New Roman"/>
              </a:rPr>
              <a:t>Hình</a:t>
            </a:r>
            <a:r>
              <a:rPr lang="en-US" sz="2000" dirty="0" smtClean="0">
                <a:latin typeface="Times New Roman"/>
                <a:ea typeface="Times New Roman"/>
              </a:rPr>
              <a:t> </a:t>
            </a:r>
            <a:r>
              <a:rPr lang="en-US" sz="2000" dirty="0" err="1">
                <a:latin typeface="Times New Roman"/>
                <a:ea typeface="Times New Roman"/>
              </a:rPr>
              <a:t>tượng</a:t>
            </a:r>
            <a:r>
              <a:rPr lang="en-US" sz="2000" dirty="0">
                <a:latin typeface="Times New Roman"/>
                <a:ea typeface="Times New Roman"/>
              </a:rPr>
              <a:t> </a:t>
            </a:r>
            <a:r>
              <a:rPr lang="en-US" sz="2000" dirty="0" err="1">
                <a:latin typeface="Times New Roman"/>
                <a:ea typeface="Times New Roman"/>
              </a:rPr>
              <a:t>người</a:t>
            </a:r>
            <a:r>
              <a:rPr lang="en-US" sz="2000" dirty="0">
                <a:latin typeface="Times New Roman"/>
                <a:ea typeface="Times New Roman"/>
              </a:rPr>
              <a:t> </a:t>
            </a:r>
            <a:r>
              <a:rPr lang="en-US" sz="2000" dirty="0" err="1">
                <a:latin typeface="Times New Roman"/>
                <a:ea typeface="Times New Roman"/>
              </a:rPr>
              <a:t>lính</a:t>
            </a:r>
            <a:r>
              <a:rPr lang="en-US" sz="2000" dirty="0">
                <a:latin typeface="Times New Roman"/>
                <a:ea typeface="Times New Roman"/>
              </a:rPr>
              <a:t> </a:t>
            </a:r>
            <a:r>
              <a:rPr lang="en-US" sz="2000" dirty="0" err="1">
                <a:latin typeface="Times New Roman"/>
                <a:ea typeface="Times New Roman"/>
              </a:rPr>
              <a:t>trong</a:t>
            </a:r>
            <a:r>
              <a:rPr lang="en-US" sz="2000" dirty="0">
                <a:latin typeface="Times New Roman"/>
                <a:ea typeface="Times New Roman"/>
              </a:rPr>
              <a:t> </a:t>
            </a:r>
            <a:r>
              <a:rPr lang="en-US" sz="2000" dirty="0" err="1">
                <a:latin typeface="Times New Roman"/>
                <a:ea typeface="Times New Roman"/>
              </a:rPr>
              <a:t>đoạn</a:t>
            </a:r>
            <a:r>
              <a:rPr lang="en-US" sz="2000" dirty="0">
                <a:latin typeface="Times New Roman"/>
                <a:ea typeface="Times New Roman"/>
              </a:rPr>
              <a:t> </a:t>
            </a:r>
            <a:r>
              <a:rPr lang="en-US" sz="2000" dirty="0" err="1">
                <a:latin typeface="Times New Roman"/>
                <a:ea typeface="Times New Roman"/>
              </a:rPr>
              <a:t>thơ</a:t>
            </a:r>
            <a:r>
              <a:rPr lang="en-US" sz="2000" dirty="0">
                <a:latin typeface="Times New Roman"/>
                <a:ea typeface="Times New Roman"/>
              </a:rPr>
              <a:t> </a:t>
            </a:r>
            <a:r>
              <a:rPr lang="en-US" sz="2000" dirty="0" err="1">
                <a:latin typeface="Times New Roman"/>
                <a:ea typeface="Times New Roman"/>
              </a:rPr>
              <a:t>và</a:t>
            </a:r>
            <a:r>
              <a:rPr lang="vi-VN" sz="2000" dirty="0">
                <a:latin typeface="Times New Roman"/>
                <a:ea typeface="Times New Roman"/>
              </a:rPr>
              <a:t> xét âm hưởng bi tráng về hình tượng người lính trong thơ Quang Dũng.</a:t>
            </a:r>
            <a:endParaRPr lang="en-US" sz="2000" dirty="0"/>
          </a:p>
        </p:txBody>
      </p:sp>
      <p:sp>
        <p:nvSpPr>
          <p:cNvPr id="7" name="Rectangle 6"/>
          <p:cNvSpPr/>
          <p:nvPr/>
        </p:nvSpPr>
        <p:spPr>
          <a:xfrm>
            <a:off x="952499" y="2810470"/>
            <a:ext cx="7886700" cy="1015663"/>
          </a:xfrm>
          <a:prstGeom prst="rect">
            <a:avLst/>
          </a:prstGeom>
        </p:spPr>
        <p:txBody>
          <a:bodyPr wrap="square">
            <a:spAutoFit/>
          </a:bodyPr>
          <a:lstStyle/>
          <a:p>
            <a:r>
              <a:rPr lang="en-US" sz="2000" dirty="0" smtClean="0">
                <a:latin typeface="Times New Roman"/>
                <a:ea typeface="MS Mincho"/>
              </a:rPr>
              <a:t>1.</a:t>
            </a:r>
            <a:r>
              <a:rPr lang="vi-VN" sz="2000" dirty="0" smtClean="0">
                <a:latin typeface="Times New Roman"/>
                <a:ea typeface="MS Mincho"/>
              </a:rPr>
              <a:t>3</a:t>
            </a:r>
            <a:r>
              <a:rPr lang="vi-VN" sz="2000" dirty="0">
                <a:latin typeface="Times New Roman"/>
                <a:ea typeface="MS Mincho"/>
              </a:rPr>
              <a:t>. Triển khai vấn đề nghị luận thành các luận điểm; thể hiện sự cảm nhận sâu sắc và vận dụng tốt các thao tác lập luận; kết hợp chặt chẽ giữa lí lẽ và dẫn chứng. </a:t>
            </a:r>
            <a:endParaRPr lang="en-US" sz="2000" dirty="0"/>
          </a:p>
        </p:txBody>
      </p:sp>
      <p:sp>
        <p:nvSpPr>
          <p:cNvPr id="8" name="Rectangle 7"/>
          <p:cNvSpPr/>
          <p:nvPr/>
        </p:nvSpPr>
        <p:spPr>
          <a:xfrm>
            <a:off x="457199" y="3918743"/>
            <a:ext cx="8381999" cy="800219"/>
          </a:xfrm>
          <a:prstGeom prst="rect">
            <a:avLst/>
          </a:prstGeom>
        </p:spPr>
        <p:txBody>
          <a:bodyPr wrap="square">
            <a:spAutoFit/>
          </a:bodyPr>
          <a:lstStyle/>
          <a:p>
            <a:pPr indent="457200" algn="just">
              <a:lnSpc>
                <a:spcPct val="115000"/>
              </a:lnSpc>
              <a:spcAft>
                <a:spcPts val="800"/>
              </a:spcAft>
            </a:pPr>
            <a:r>
              <a:rPr lang="en-US" sz="2000" dirty="0" smtClean="0">
                <a:latin typeface="Times New Roman"/>
                <a:ea typeface="MS Mincho"/>
              </a:rPr>
              <a:t>1.</a:t>
            </a:r>
            <a:r>
              <a:rPr lang="vi-VN" sz="2000" dirty="0" smtClean="0">
                <a:latin typeface="Times New Roman"/>
                <a:ea typeface="MS Mincho"/>
              </a:rPr>
              <a:t>4</a:t>
            </a:r>
            <a:r>
              <a:rPr lang="vi-VN" sz="2000" dirty="0">
                <a:latin typeface="Times New Roman"/>
                <a:ea typeface="MS Mincho"/>
              </a:rPr>
              <a:t>. </a:t>
            </a:r>
            <a:r>
              <a:rPr lang="vi-VN" sz="2000" b="1" i="1" dirty="0">
                <a:latin typeface="Times New Roman"/>
                <a:ea typeface="MS Mincho"/>
              </a:rPr>
              <a:t>Sáng </a:t>
            </a:r>
            <a:r>
              <a:rPr lang="vi-VN" sz="2000" b="1" i="1" dirty="0" smtClean="0">
                <a:latin typeface="Times New Roman"/>
                <a:ea typeface="MS Mincho"/>
              </a:rPr>
              <a:t>tạo</a:t>
            </a:r>
            <a:r>
              <a:rPr lang="en-US" sz="2000" dirty="0" smtClean="0">
                <a:latin typeface="Times New Roman"/>
                <a:ea typeface="MS Mincho"/>
              </a:rPr>
              <a:t>: </a:t>
            </a:r>
            <a:r>
              <a:rPr lang="vi-VN" sz="2000" dirty="0" smtClean="0">
                <a:latin typeface="Times New Roman"/>
                <a:ea typeface="MS Mincho"/>
              </a:rPr>
              <a:t>Có </a:t>
            </a:r>
            <a:r>
              <a:rPr lang="vi-VN" sz="2000" dirty="0">
                <a:latin typeface="Times New Roman"/>
                <a:ea typeface="MS Mincho"/>
              </a:rPr>
              <a:t>cách diễn đạt sáng tạo, thể hiện suy nghĩ sâu sắc, mới mẻ về vấn </a:t>
            </a:r>
            <a:r>
              <a:rPr lang="en-US" sz="2000" dirty="0" smtClean="0">
                <a:latin typeface="Times New Roman"/>
                <a:ea typeface="MS Mincho"/>
              </a:rPr>
              <a:t>	</a:t>
            </a:r>
            <a:r>
              <a:rPr lang="vi-VN" sz="2000" dirty="0" smtClean="0">
                <a:latin typeface="Times New Roman"/>
                <a:ea typeface="MS Mincho"/>
              </a:rPr>
              <a:t>đề </a:t>
            </a:r>
            <a:r>
              <a:rPr lang="vi-VN" sz="2000" dirty="0">
                <a:latin typeface="Times New Roman"/>
                <a:ea typeface="MS Mincho"/>
              </a:rPr>
              <a:t>nghị luận.</a:t>
            </a:r>
            <a:endParaRPr lang="en-US" sz="2000" dirty="0"/>
          </a:p>
        </p:txBody>
      </p:sp>
      <p:sp>
        <p:nvSpPr>
          <p:cNvPr id="9" name="Rectangle 8"/>
          <p:cNvSpPr/>
          <p:nvPr/>
        </p:nvSpPr>
        <p:spPr>
          <a:xfrm>
            <a:off x="422275" y="4718962"/>
            <a:ext cx="8569325" cy="446276"/>
          </a:xfrm>
          <a:prstGeom prst="rect">
            <a:avLst/>
          </a:prstGeom>
        </p:spPr>
        <p:txBody>
          <a:bodyPr wrap="square">
            <a:spAutoFit/>
          </a:bodyPr>
          <a:lstStyle/>
          <a:p>
            <a:pPr indent="457200" algn="just">
              <a:lnSpc>
                <a:spcPct val="115000"/>
              </a:lnSpc>
              <a:spcAft>
                <a:spcPts val="800"/>
              </a:spcAft>
            </a:pPr>
            <a:r>
              <a:rPr lang="en-US" sz="2000" dirty="0" smtClean="0">
                <a:latin typeface="Times New Roman"/>
                <a:ea typeface="MS Mincho"/>
              </a:rPr>
              <a:t>1.5 </a:t>
            </a:r>
            <a:r>
              <a:rPr lang="vi-VN" sz="2000" dirty="0" smtClean="0">
                <a:latin typeface="Times New Roman"/>
                <a:ea typeface="MS Mincho"/>
              </a:rPr>
              <a:t>Chính </a:t>
            </a:r>
            <a:r>
              <a:rPr lang="vi-VN" sz="2000" dirty="0">
                <a:latin typeface="Times New Roman"/>
                <a:ea typeface="MS Mincho"/>
              </a:rPr>
              <a:t>tả, dùng từ, đặt câu </a:t>
            </a:r>
            <a:r>
              <a:rPr lang="en-US" sz="2000" dirty="0" smtClean="0">
                <a:latin typeface="Times New Roman"/>
                <a:ea typeface="MS Mincho"/>
              </a:rPr>
              <a:t>: </a:t>
            </a:r>
            <a:r>
              <a:rPr lang="vi-VN" sz="2000" dirty="0" smtClean="0">
                <a:latin typeface="Times New Roman"/>
                <a:ea typeface="MS Mincho"/>
              </a:rPr>
              <a:t>Đảm </a:t>
            </a:r>
            <a:r>
              <a:rPr lang="vi-VN" sz="2000" dirty="0">
                <a:latin typeface="Times New Roman"/>
                <a:ea typeface="MS Mincho"/>
              </a:rPr>
              <a:t>bảo quy tắc chính tả, dùng từ, đặt </a:t>
            </a:r>
            <a:r>
              <a:rPr lang="vi-VN" sz="2000" dirty="0" smtClean="0">
                <a:latin typeface="Times New Roman"/>
                <a:ea typeface="MS Mincho"/>
              </a:rPr>
              <a:t>câu</a:t>
            </a:r>
            <a:r>
              <a:rPr lang="en-US" sz="2000" dirty="0" smtClean="0">
                <a:latin typeface="Times New Roman"/>
                <a:ea typeface="MS Mincho"/>
              </a:rPr>
              <a:t>.</a:t>
            </a:r>
            <a:endParaRPr lang="en-US" sz="2000" dirty="0"/>
          </a:p>
        </p:txBody>
      </p:sp>
    </p:spTree>
    <p:extLst>
      <p:ext uri="{BB962C8B-B14F-4D97-AF65-F5344CB8AC3E}">
        <p14:creationId xmlns:p14="http://schemas.microsoft.com/office/powerpoint/2010/main" val="251630005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84000">
              <a:schemeClr val="bg1">
                <a:tint val="80000"/>
                <a:satMod val="300000"/>
              </a:schemeClr>
            </a:gs>
            <a:gs pos="100000">
              <a:schemeClr val="bg1">
                <a:shade val="30000"/>
                <a:satMod val="200000"/>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337240" y="-45660"/>
            <a:ext cx="8696548" cy="1569660"/>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3200" b="1" dirty="0" smtClean="0">
                <a:solidFill>
                  <a:schemeClr val="bg1"/>
                </a:solidFill>
                <a:latin typeface="Times New Roman" pitchFamily="18" charset="0"/>
                <a:ea typeface="Verdana" pitchFamily="34" charset="0"/>
                <a:cs typeface="Times New Roman" pitchFamily="18" charset="0"/>
              </a:rPr>
              <a:t>PHẦN GỢI Ý:</a:t>
            </a:r>
          </a:p>
          <a:p>
            <a:pPr algn="ctr" fontAlgn="base">
              <a:spcBef>
                <a:spcPct val="0"/>
              </a:spcBef>
              <a:spcAft>
                <a:spcPct val="0"/>
              </a:spcAft>
            </a:pPr>
            <a:r>
              <a:rPr lang="en-US" sz="3200" b="1" dirty="0" smtClean="0">
                <a:solidFill>
                  <a:schemeClr val="bg1"/>
                </a:solidFill>
                <a:latin typeface="Times New Roman" pitchFamily="18" charset="0"/>
                <a:ea typeface="Verdana" pitchFamily="34" charset="0"/>
                <a:cs typeface="Times New Roman" pitchFamily="18" charset="0"/>
              </a:rPr>
              <a:t>LẬP DÀN BÀI CHO TIẾT CHO ĐỀ BÀI TRÊN</a:t>
            </a:r>
          </a:p>
          <a:p>
            <a:pPr algn="ctr" fontAlgn="base">
              <a:spcBef>
                <a:spcPct val="0"/>
              </a:spcBef>
              <a:spcAft>
                <a:spcPct val="0"/>
              </a:spcAft>
            </a:pPr>
            <a:endParaRPr lang="en-US" sz="3200" b="1" dirty="0" smtClean="0">
              <a:solidFill>
                <a:schemeClr val="bg1"/>
              </a:solidFill>
              <a:latin typeface="Times New Roman" pitchFamily="18" charset="0"/>
              <a:ea typeface="Verdana" pitchFamily="34" charset="0"/>
              <a:cs typeface="Times New Roman" pitchFamily="18" charset="0"/>
            </a:endParaRPr>
          </a:p>
        </p:txBody>
      </p:sp>
      <p:sp>
        <p:nvSpPr>
          <p:cNvPr id="4" name="Round Same Side Corner Rectangle 3"/>
          <p:cNvSpPr/>
          <p:nvPr/>
        </p:nvSpPr>
        <p:spPr>
          <a:xfrm rot="16200000">
            <a:off x="4407548" y="-1969147"/>
            <a:ext cx="862304" cy="7696200"/>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ound Same Side Corner Rectangle 6"/>
          <p:cNvSpPr/>
          <p:nvPr/>
        </p:nvSpPr>
        <p:spPr>
          <a:xfrm rot="16200000" flipH="1">
            <a:off x="306819" y="1369582"/>
            <a:ext cx="848451" cy="1004888"/>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 name="Round Same Side Corner Rectangle 26"/>
          <p:cNvSpPr/>
          <p:nvPr/>
        </p:nvSpPr>
        <p:spPr>
          <a:xfrm rot="16200000">
            <a:off x="4306095" y="-723108"/>
            <a:ext cx="989012" cy="7772402"/>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Round Same Side Corner Rectangle 27"/>
          <p:cNvSpPr/>
          <p:nvPr/>
        </p:nvSpPr>
        <p:spPr>
          <a:xfrm rot="16200000" flipH="1">
            <a:off x="160338" y="2660650"/>
            <a:ext cx="989012"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Round Same Side Corner Rectangle 30"/>
          <p:cNvSpPr/>
          <p:nvPr/>
        </p:nvSpPr>
        <p:spPr>
          <a:xfrm rot="16200000">
            <a:off x="4584194" y="2679193"/>
            <a:ext cx="661412" cy="75438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10251" name="Picture 345" descr="shadow_1_m"/>
          <p:cNvPicPr>
            <a:picLocks noChangeAspect="1" noChangeArrowheads="1"/>
          </p:cNvPicPr>
          <p:nvPr/>
        </p:nvPicPr>
        <p:blipFill>
          <a:blip r:embed="rId2"/>
          <a:srcRect r="61411"/>
          <a:stretch>
            <a:fillRect/>
          </a:stretch>
        </p:blipFill>
        <p:spPr bwMode="gray">
          <a:xfrm>
            <a:off x="1623277" y="284927"/>
            <a:ext cx="131763" cy="7134225"/>
          </a:xfrm>
          <a:prstGeom prst="rect">
            <a:avLst/>
          </a:prstGeom>
          <a:noFill/>
          <a:ln w="9525">
            <a:noFill/>
            <a:miter lim="800000"/>
            <a:headEnd/>
            <a:tailEnd/>
          </a:ln>
        </p:spPr>
      </p:pic>
      <p:sp>
        <p:nvSpPr>
          <p:cNvPr id="10252" name="TextBox 8"/>
          <p:cNvSpPr txBox="1">
            <a:spLocks noChangeArrowheads="1"/>
          </p:cNvSpPr>
          <p:nvPr/>
        </p:nvSpPr>
        <p:spPr bwMode="auto">
          <a:xfrm>
            <a:off x="179294" y="1536409"/>
            <a:ext cx="1095571" cy="707886"/>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n-US" sz="4000" b="1" dirty="0" smtClean="0">
                <a:solidFill>
                  <a:prstClr val="white"/>
                </a:solidFill>
                <a:latin typeface="Comic Sans MS" pitchFamily="66" charset="0"/>
                <a:cs typeface="Arial" charset="0"/>
              </a:rPr>
              <a:t>MB</a:t>
            </a:r>
            <a:endParaRPr lang="en-US" sz="4000" b="1" dirty="0">
              <a:solidFill>
                <a:prstClr val="white"/>
              </a:solidFill>
              <a:latin typeface="Comic Sans MS" pitchFamily="66" charset="0"/>
              <a:cs typeface="Arial" charset="0"/>
            </a:endParaRPr>
          </a:p>
        </p:txBody>
      </p:sp>
      <p:sp>
        <p:nvSpPr>
          <p:cNvPr id="10253" name="TextBox 33"/>
          <p:cNvSpPr txBox="1">
            <a:spLocks noChangeArrowheads="1"/>
          </p:cNvSpPr>
          <p:nvPr/>
        </p:nvSpPr>
        <p:spPr bwMode="auto">
          <a:xfrm>
            <a:off x="152400" y="2809149"/>
            <a:ext cx="865943" cy="707886"/>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4000" b="1" dirty="0" smtClean="0">
                <a:solidFill>
                  <a:prstClr val="white"/>
                </a:solidFill>
                <a:latin typeface="Comic Sans MS" pitchFamily="66" charset="0"/>
                <a:cs typeface="Arial" charset="0"/>
              </a:rPr>
              <a:t>TB</a:t>
            </a:r>
            <a:endParaRPr lang="en-US" sz="4000" b="1" dirty="0">
              <a:solidFill>
                <a:prstClr val="white"/>
              </a:solidFill>
              <a:latin typeface="Comic Sans MS" pitchFamily="66" charset="0"/>
              <a:cs typeface="Arial" charset="0"/>
            </a:endParaRPr>
          </a:p>
        </p:txBody>
      </p:sp>
      <p:sp>
        <p:nvSpPr>
          <p:cNvPr id="10255" name="TextBox 35"/>
          <p:cNvSpPr txBox="1">
            <a:spLocks noChangeArrowheads="1"/>
          </p:cNvSpPr>
          <p:nvPr/>
        </p:nvSpPr>
        <p:spPr bwMode="auto">
          <a:xfrm>
            <a:off x="657029" y="5133249"/>
            <a:ext cx="1047541" cy="707886"/>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n-US" sz="4000" b="1" dirty="0" smtClean="0">
                <a:solidFill>
                  <a:prstClr val="white"/>
                </a:solidFill>
                <a:latin typeface="Comic Sans MS" pitchFamily="66" charset="0"/>
                <a:cs typeface="Arial" charset="0"/>
              </a:rPr>
              <a:t>2.4</a:t>
            </a:r>
            <a:endParaRPr lang="en-US" sz="4000" b="1" dirty="0">
              <a:solidFill>
                <a:prstClr val="white"/>
              </a:solidFill>
              <a:latin typeface="Comic Sans MS" pitchFamily="66" charset="0"/>
              <a:cs typeface="Arial" charset="0"/>
            </a:endParaRPr>
          </a:p>
        </p:txBody>
      </p:sp>
      <p:sp>
        <p:nvSpPr>
          <p:cNvPr id="10256" name="Rectangle 32"/>
          <p:cNvSpPr>
            <a:spLocks noChangeArrowheads="1"/>
          </p:cNvSpPr>
          <p:nvPr/>
        </p:nvSpPr>
        <p:spPr bwMode="auto">
          <a:xfrm>
            <a:off x="1295400" y="1436060"/>
            <a:ext cx="7391400" cy="830997"/>
          </a:xfrm>
          <a:prstGeom prst="rect">
            <a:avLst/>
          </a:prstGeom>
          <a:noFill/>
          <a:ln w="9525">
            <a:noFill/>
            <a:miter lim="800000"/>
            <a:headEnd/>
            <a:tailEnd/>
          </a:ln>
        </p:spPr>
        <p:txBody>
          <a:bodyPr wrap="square">
            <a:spAutoFit/>
          </a:bodyPr>
          <a:lstStyle/>
          <a:p>
            <a:r>
              <a:rPr lang="en-US" sz="2400" dirty="0" err="1" smtClean="0">
                <a:solidFill>
                  <a:schemeClr val="bg1"/>
                </a:solidFill>
                <a:latin typeface="Times New Roman"/>
                <a:ea typeface="Times New Roman"/>
              </a:rPr>
              <a:t>Giới</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thiệu</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Quang</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Dũng</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bài</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thơ</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Tây</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Tiến</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nêu</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vấn</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đề</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cần</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nghị</a:t>
            </a:r>
            <a:r>
              <a:rPr lang="en-US" sz="2400" dirty="0" smtClean="0">
                <a:solidFill>
                  <a:schemeClr val="bg1"/>
                </a:solidFill>
                <a:latin typeface="Times New Roman"/>
                <a:ea typeface="Times New Roman"/>
              </a:rPr>
              <a:t> </a:t>
            </a:r>
            <a:r>
              <a:rPr lang="en-US" sz="2400" dirty="0" err="1" smtClean="0">
                <a:solidFill>
                  <a:schemeClr val="bg1"/>
                </a:solidFill>
                <a:latin typeface="Times New Roman"/>
                <a:ea typeface="Times New Roman"/>
              </a:rPr>
              <a:t>luận</a:t>
            </a:r>
            <a:endParaRPr lang="en-US" sz="2400" dirty="0">
              <a:solidFill>
                <a:schemeClr val="bg1"/>
              </a:solidFill>
            </a:endParaRPr>
          </a:p>
        </p:txBody>
      </p:sp>
      <p:sp>
        <p:nvSpPr>
          <p:cNvPr id="10257" name="Rectangle 37"/>
          <p:cNvSpPr>
            <a:spLocks noChangeArrowheads="1"/>
          </p:cNvSpPr>
          <p:nvPr/>
        </p:nvSpPr>
        <p:spPr bwMode="auto">
          <a:xfrm>
            <a:off x="1204755" y="2674203"/>
            <a:ext cx="8015445" cy="830997"/>
          </a:xfrm>
          <a:prstGeom prst="rect">
            <a:avLst/>
          </a:prstGeom>
          <a:noFill/>
          <a:ln w="9525">
            <a:noFill/>
            <a:miter lim="800000"/>
            <a:headEnd/>
            <a:tailEnd/>
          </a:ln>
        </p:spPr>
        <p:txBody>
          <a:bodyPr wrap="square">
            <a:spAutoFit/>
          </a:bodyPr>
          <a:lstStyle/>
          <a:p>
            <a:r>
              <a:rPr lang="en-US" sz="2400" dirty="0" err="1" smtClean="0">
                <a:solidFill>
                  <a:schemeClr val="bg1"/>
                </a:solidFill>
                <a:latin typeface="Times New Roman"/>
              </a:rPr>
              <a:t>Khái</a:t>
            </a:r>
            <a:r>
              <a:rPr lang="en-US" sz="2400" dirty="0" smtClean="0">
                <a:solidFill>
                  <a:schemeClr val="bg1"/>
                </a:solidFill>
                <a:latin typeface="Times New Roman"/>
              </a:rPr>
              <a:t> </a:t>
            </a:r>
            <a:r>
              <a:rPr lang="en-US" sz="2400" dirty="0" err="1" smtClean="0">
                <a:solidFill>
                  <a:schemeClr val="bg1"/>
                </a:solidFill>
                <a:latin typeface="Times New Roman"/>
              </a:rPr>
              <a:t>quát</a:t>
            </a:r>
            <a:r>
              <a:rPr lang="en-US" sz="2400" dirty="0" smtClean="0">
                <a:solidFill>
                  <a:schemeClr val="bg1"/>
                </a:solidFill>
                <a:latin typeface="Times New Roman"/>
              </a:rPr>
              <a:t> </a:t>
            </a:r>
            <a:r>
              <a:rPr lang="en-US" sz="2400" dirty="0" err="1" smtClean="0">
                <a:solidFill>
                  <a:schemeClr val="bg1"/>
                </a:solidFill>
                <a:latin typeface="Times New Roman"/>
              </a:rPr>
              <a:t>về</a:t>
            </a:r>
            <a:r>
              <a:rPr lang="en-US" sz="2400" dirty="0" smtClean="0">
                <a:solidFill>
                  <a:schemeClr val="bg1"/>
                </a:solidFill>
                <a:latin typeface="Times New Roman"/>
              </a:rPr>
              <a:t> </a:t>
            </a:r>
            <a:r>
              <a:rPr lang="en-US" sz="2400" dirty="0" err="1" smtClean="0">
                <a:solidFill>
                  <a:schemeClr val="bg1"/>
                </a:solidFill>
                <a:latin typeface="Times New Roman"/>
              </a:rPr>
              <a:t>bài</a:t>
            </a:r>
            <a:r>
              <a:rPr lang="en-US" sz="2400" dirty="0" smtClean="0">
                <a:solidFill>
                  <a:schemeClr val="bg1"/>
                </a:solidFill>
                <a:latin typeface="Times New Roman"/>
              </a:rPr>
              <a:t> </a:t>
            </a:r>
            <a:r>
              <a:rPr lang="en-US" sz="2400" dirty="0" err="1" smtClean="0">
                <a:solidFill>
                  <a:schemeClr val="bg1"/>
                </a:solidFill>
                <a:latin typeface="Times New Roman"/>
              </a:rPr>
              <a:t>thơ</a:t>
            </a:r>
            <a:r>
              <a:rPr lang="en-US" sz="2400" dirty="0" smtClean="0">
                <a:solidFill>
                  <a:schemeClr val="bg1"/>
                </a:solidFill>
                <a:latin typeface="Times New Roman"/>
              </a:rPr>
              <a:t>, </a:t>
            </a:r>
            <a:r>
              <a:rPr lang="en-US" sz="2400" dirty="0" err="1" smtClean="0">
                <a:solidFill>
                  <a:schemeClr val="bg1"/>
                </a:solidFill>
                <a:latin typeface="Times New Roman"/>
              </a:rPr>
              <a:t>vị</a:t>
            </a:r>
            <a:r>
              <a:rPr lang="en-US" sz="2400" dirty="0" smtClean="0">
                <a:solidFill>
                  <a:schemeClr val="bg1"/>
                </a:solidFill>
                <a:latin typeface="Times New Roman"/>
              </a:rPr>
              <a:t> </a:t>
            </a:r>
            <a:r>
              <a:rPr lang="en-US" sz="2400" dirty="0" err="1" smtClean="0">
                <a:solidFill>
                  <a:schemeClr val="bg1"/>
                </a:solidFill>
                <a:latin typeface="Times New Roman"/>
              </a:rPr>
              <a:t>trí</a:t>
            </a:r>
            <a:r>
              <a:rPr lang="en-US" sz="2400" dirty="0" smtClean="0">
                <a:solidFill>
                  <a:schemeClr val="bg1"/>
                </a:solidFill>
                <a:latin typeface="Times New Roman"/>
              </a:rPr>
              <a:t> </a:t>
            </a:r>
            <a:r>
              <a:rPr lang="en-US" sz="2400" dirty="0" err="1" smtClean="0">
                <a:solidFill>
                  <a:schemeClr val="bg1"/>
                </a:solidFill>
                <a:latin typeface="Times New Roman"/>
              </a:rPr>
              <a:t>đoạn</a:t>
            </a:r>
            <a:r>
              <a:rPr lang="en-US" sz="2400" dirty="0" smtClean="0">
                <a:solidFill>
                  <a:schemeClr val="bg1"/>
                </a:solidFill>
                <a:latin typeface="Times New Roman"/>
              </a:rPr>
              <a:t> </a:t>
            </a:r>
            <a:r>
              <a:rPr lang="en-US" sz="2400" dirty="0" err="1" smtClean="0">
                <a:solidFill>
                  <a:schemeClr val="bg1"/>
                </a:solidFill>
                <a:latin typeface="Times New Roman"/>
              </a:rPr>
              <a:t>thơ</a:t>
            </a:r>
            <a:endParaRPr lang="en-US" sz="2400" dirty="0" smtClean="0">
              <a:solidFill>
                <a:schemeClr val="bg1"/>
              </a:solidFill>
              <a:latin typeface="Times New Roman"/>
            </a:endParaRPr>
          </a:p>
          <a:p>
            <a:r>
              <a:rPr lang="en-US" sz="2400" dirty="0" err="1" smtClean="0">
                <a:solidFill>
                  <a:schemeClr val="bg1"/>
                </a:solidFill>
                <a:latin typeface="Times New Roman"/>
              </a:rPr>
              <a:t>Cảm</a:t>
            </a:r>
            <a:r>
              <a:rPr lang="en-US" sz="2400" dirty="0" smtClean="0">
                <a:solidFill>
                  <a:schemeClr val="bg1"/>
                </a:solidFill>
                <a:latin typeface="Times New Roman"/>
              </a:rPr>
              <a:t> </a:t>
            </a:r>
            <a:r>
              <a:rPr lang="en-US" sz="2400" dirty="0" err="1" smtClean="0">
                <a:solidFill>
                  <a:schemeClr val="bg1"/>
                </a:solidFill>
                <a:latin typeface="Times New Roman"/>
              </a:rPr>
              <a:t>nhận</a:t>
            </a:r>
            <a:r>
              <a:rPr lang="en-US" sz="2400" dirty="0" smtClean="0">
                <a:solidFill>
                  <a:schemeClr val="bg1"/>
                </a:solidFill>
                <a:latin typeface="Times New Roman"/>
              </a:rPr>
              <a:t> </a:t>
            </a:r>
            <a:r>
              <a:rPr lang="en-US" sz="2400" dirty="0" err="1" smtClean="0">
                <a:solidFill>
                  <a:schemeClr val="bg1"/>
                </a:solidFill>
                <a:latin typeface="Times New Roman"/>
              </a:rPr>
              <a:t>nội</a:t>
            </a:r>
            <a:r>
              <a:rPr lang="en-US" sz="2400" dirty="0" smtClean="0">
                <a:solidFill>
                  <a:schemeClr val="bg1"/>
                </a:solidFill>
                <a:latin typeface="Times New Roman"/>
              </a:rPr>
              <a:t> dung </a:t>
            </a:r>
            <a:r>
              <a:rPr lang="en-US" sz="2400" dirty="0" err="1" smtClean="0">
                <a:solidFill>
                  <a:schemeClr val="bg1"/>
                </a:solidFill>
                <a:latin typeface="Times New Roman"/>
              </a:rPr>
              <a:t>và</a:t>
            </a:r>
            <a:r>
              <a:rPr lang="en-US" sz="2400" dirty="0" smtClean="0">
                <a:solidFill>
                  <a:schemeClr val="bg1"/>
                </a:solidFill>
                <a:latin typeface="Times New Roman"/>
              </a:rPr>
              <a:t> </a:t>
            </a:r>
            <a:r>
              <a:rPr lang="en-US" sz="2400" dirty="0" err="1" smtClean="0">
                <a:solidFill>
                  <a:schemeClr val="bg1"/>
                </a:solidFill>
                <a:latin typeface="Times New Roman"/>
              </a:rPr>
              <a:t>nghệ</a:t>
            </a:r>
            <a:r>
              <a:rPr lang="en-US" sz="2400" dirty="0" smtClean="0">
                <a:solidFill>
                  <a:schemeClr val="bg1"/>
                </a:solidFill>
                <a:latin typeface="Times New Roman"/>
              </a:rPr>
              <a:t> </a:t>
            </a:r>
            <a:r>
              <a:rPr lang="en-US" sz="2400" dirty="0" err="1" smtClean="0">
                <a:solidFill>
                  <a:schemeClr val="bg1"/>
                </a:solidFill>
                <a:latin typeface="Times New Roman"/>
              </a:rPr>
              <a:t>thuật</a:t>
            </a:r>
            <a:r>
              <a:rPr lang="en-US" sz="2400" dirty="0" smtClean="0">
                <a:solidFill>
                  <a:schemeClr val="bg1"/>
                </a:solidFill>
                <a:latin typeface="Times New Roman"/>
              </a:rPr>
              <a:t> </a:t>
            </a:r>
            <a:r>
              <a:rPr lang="en-US" sz="2400" dirty="0" err="1" smtClean="0">
                <a:solidFill>
                  <a:schemeClr val="bg1"/>
                </a:solidFill>
                <a:latin typeface="Times New Roman"/>
              </a:rPr>
              <a:t>của</a:t>
            </a:r>
            <a:r>
              <a:rPr lang="en-US" sz="2400" dirty="0" smtClean="0">
                <a:solidFill>
                  <a:schemeClr val="bg1"/>
                </a:solidFill>
                <a:latin typeface="Times New Roman"/>
              </a:rPr>
              <a:t> </a:t>
            </a:r>
            <a:r>
              <a:rPr lang="en-US" sz="2400" dirty="0" err="1" smtClean="0">
                <a:solidFill>
                  <a:schemeClr val="bg1"/>
                </a:solidFill>
                <a:latin typeface="Times New Roman"/>
              </a:rPr>
              <a:t>đoạn</a:t>
            </a:r>
            <a:r>
              <a:rPr lang="en-US" sz="2400" dirty="0">
                <a:solidFill>
                  <a:schemeClr val="bg1"/>
                </a:solidFill>
                <a:latin typeface="Times New Roman"/>
              </a:rPr>
              <a:t> </a:t>
            </a:r>
            <a:r>
              <a:rPr lang="en-US" sz="2400" dirty="0" err="1" smtClean="0">
                <a:solidFill>
                  <a:schemeClr val="bg1"/>
                </a:solidFill>
                <a:latin typeface="Times New Roman"/>
              </a:rPr>
              <a:t>thơ</a:t>
            </a:r>
            <a:endParaRPr lang="en-US" sz="2400" dirty="0">
              <a:solidFill>
                <a:schemeClr val="bg1"/>
              </a:solidFill>
            </a:endParaRPr>
          </a:p>
        </p:txBody>
      </p:sp>
      <p:sp>
        <p:nvSpPr>
          <p:cNvPr id="10258" name="Rectangle 38"/>
          <p:cNvSpPr>
            <a:spLocks noChangeArrowheads="1"/>
          </p:cNvSpPr>
          <p:nvPr/>
        </p:nvSpPr>
        <p:spPr bwMode="auto">
          <a:xfrm>
            <a:off x="3048000" y="3733800"/>
            <a:ext cx="3810000" cy="1446550"/>
          </a:xfrm>
          <a:prstGeom prst="rect">
            <a:avLst/>
          </a:prstGeom>
          <a:noFill/>
          <a:ln w="9525">
            <a:noFill/>
            <a:miter lim="800000"/>
            <a:headEnd/>
            <a:tailEnd/>
          </a:ln>
        </p:spPr>
        <p:txBody>
          <a:bodyPr wrap="square">
            <a:spAutoFit/>
          </a:bodyPr>
          <a:lstStyle/>
          <a:p>
            <a:pPr marL="457200" indent="-457200">
              <a:buFontTx/>
              <a:buChar char="-"/>
            </a:pPr>
            <a:r>
              <a:rPr lang="en-US" sz="2200" dirty="0" err="1" smtClean="0">
                <a:latin typeface="Times New Roman" pitchFamily="18" charset="0"/>
                <a:cs typeface="Times New Roman" pitchFamily="18" charset="0"/>
              </a:rPr>
              <a:t>Diện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mạo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oai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dữ</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dội</a:t>
            </a:r>
            <a:endParaRPr lang="en-US" sz="2200" dirty="0" smtClean="0">
              <a:latin typeface="Times New Roman" pitchFamily="18" charset="0"/>
              <a:cs typeface="Times New Roman" pitchFamily="18" charset="0"/>
            </a:endParaRPr>
          </a:p>
          <a:p>
            <a:pPr marL="457200" indent="-457200">
              <a:buFontTx/>
              <a:buChar char="-"/>
            </a:pPr>
            <a:r>
              <a:rPr lang="en-US" sz="2200" dirty="0" err="1" smtClean="0">
                <a:latin typeface="Times New Roman" pitchFamily="18" charset="0"/>
                <a:cs typeface="Times New Roman" pitchFamily="18" charset="0"/>
              </a:rPr>
              <a:t>Tâm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hồn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hoa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lãng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mạn</a:t>
            </a:r>
            <a:endParaRPr lang="en-US" sz="2200" dirty="0">
              <a:latin typeface="Times New Roman" pitchFamily="18" charset="0"/>
              <a:cs typeface="Times New Roman" pitchFamily="18" charset="0"/>
            </a:endParaRPr>
          </a:p>
          <a:p>
            <a:pPr marL="457200" indent="-457200">
              <a:buFontTx/>
              <a:buChar char="-"/>
            </a:pPr>
            <a:r>
              <a:rPr lang="en-US" sz="2200" dirty="0" smtClean="0">
                <a:latin typeface="Times New Roman" pitchFamily="18" charset="0"/>
                <a:cs typeface="Times New Roman" pitchFamily="18" charset="0"/>
              </a:rPr>
              <a:t>Ý </a:t>
            </a:r>
            <a:r>
              <a:rPr lang="en-US" sz="2200" dirty="0" err="1" smtClean="0">
                <a:latin typeface="Times New Roman" pitchFamily="18" charset="0"/>
                <a:cs typeface="Times New Roman" pitchFamily="18" charset="0"/>
              </a:rPr>
              <a:t>chí</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quyết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tâm</a:t>
            </a:r>
            <a:endParaRPr lang="en-US" sz="2200" dirty="0" smtClean="0">
              <a:latin typeface="Times New Roman" pitchFamily="18" charset="0"/>
              <a:cs typeface="Times New Roman" pitchFamily="18" charset="0"/>
            </a:endParaRPr>
          </a:p>
          <a:p>
            <a:pPr marL="457200" indent="-457200">
              <a:buFontTx/>
              <a:buChar char="-"/>
            </a:pPr>
            <a:r>
              <a:rPr lang="en-US" sz="2200" dirty="0" err="1" smtClean="0">
                <a:latin typeface="Times New Roman" pitchFamily="18" charset="0"/>
                <a:cs typeface="Times New Roman" pitchFamily="18" charset="0"/>
              </a:rPr>
              <a:t>Sự</a:t>
            </a:r>
            <a:r>
              <a:rPr lang="en-US" sz="2200" dirty="0" smtClean="0">
                <a:latin typeface="Times New Roman" pitchFamily="18" charset="0"/>
                <a:cs typeface="Times New Roman" pitchFamily="18" charset="0"/>
              </a:rPr>
              <a:t> hi </a:t>
            </a:r>
            <a:r>
              <a:rPr lang="en-US" sz="2200" dirty="0" err="1" smtClean="0">
                <a:latin typeface="Times New Roman" pitchFamily="18" charset="0"/>
                <a:cs typeface="Times New Roman" pitchFamily="18" charset="0"/>
              </a:rPr>
              <a:t>sinh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dũng</a:t>
            </a:r>
            <a:endParaRPr lang="en-US" sz="2200" dirty="0">
              <a:latin typeface="Times New Roman" pitchFamily="18" charset="0"/>
              <a:cs typeface="Times New Roman" pitchFamily="18" charset="0"/>
            </a:endParaRPr>
          </a:p>
        </p:txBody>
      </p:sp>
      <p:pic>
        <p:nvPicPr>
          <p:cNvPr id="22" name="Picture 21" descr="IMG_0231.JPG"/>
          <p:cNvPicPr>
            <a:picLocks noChangeAspect="1"/>
          </p:cNvPicPr>
          <p:nvPr/>
        </p:nvPicPr>
        <p:blipFill>
          <a:blip r:embed="rId3" cstate="print">
            <a:clrChange>
              <a:clrFrom>
                <a:srgbClr val="FFFFFF"/>
              </a:clrFrom>
              <a:clrTo>
                <a:srgbClr val="FFFFFF">
                  <a:alpha val="0"/>
                </a:srgbClr>
              </a:clrTo>
            </a:clrChange>
          </a:blip>
          <a:stretch>
            <a:fillRect/>
          </a:stretch>
        </p:blipFill>
        <p:spPr>
          <a:xfrm rot="5684300">
            <a:off x="3125205" y="430676"/>
            <a:ext cx="3492500" cy="2324100"/>
          </a:xfrm>
          <a:prstGeom prst="rect">
            <a:avLst/>
          </a:prstGeom>
        </p:spPr>
      </p:pic>
      <p:sp>
        <p:nvSpPr>
          <p:cNvPr id="21" name="Round Same Side Corner Rectangle 20"/>
          <p:cNvSpPr/>
          <p:nvPr/>
        </p:nvSpPr>
        <p:spPr>
          <a:xfrm rot="16200000" flipH="1">
            <a:off x="462249" y="5948649"/>
            <a:ext cx="661414" cy="1004888"/>
          </a:xfrm>
          <a:prstGeom prst="round2SameRect">
            <a:avLst>
              <a:gd name="adj1" fmla="val 34679"/>
              <a:gd name="adj2" fmla="val 0"/>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00"/>
              </a:solidFill>
            </a:endParaRPr>
          </a:p>
        </p:txBody>
      </p:sp>
      <p:sp>
        <p:nvSpPr>
          <p:cNvPr id="23" name="TextBox 33"/>
          <p:cNvSpPr txBox="1">
            <a:spLocks noChangeArrowheads="1"/>
          </p:cNvSpPr>
          <p:nvPr/>
        </p:nvSpPr>
        <p:spPr bwMode="auto">
          <a:xfrm>
            <a:off x="391086" y="6073914"/>
            <a:ext cx="821059" cy="707886"/>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4000" b="1" dirty="0">
                <a:solidFill>
                  <a:prstClr val="white"/>
                </a:solidFill>
                <a:latin typeface="Comic Sans MS" pitchFamily="66" charset="0"/>
                <a:cs typeface="Arial" charset="0"/>
              </a:rPr>
              <a:t>K</a:t>
            </a:r>
            <a:r>
              <a:rPr lang="en-US" sz="4000" b="1" dirty="0" smtClean="0">
                <a:solidFill>
                  <a:prstClr val="white"/>
                </a:solidFill>
                <a:latin typeface="Comic Sans MS" pitchFamily="66" charset="0"/>
                <a:cs typeface="Arial" charset="0"/>
              </a:rPr>
              <a:t>B</a:t>
            </a:r>
            <a:endParaRPr lang="en-US" sz="4000" b="1" dirty="0">
              <a:solidFill>
                <a:prstClr val="white"/>
              </a:solidFill>
              <a:latin typeface="Comic Sans MS" pitchFamily="66" charset="0"/>
              <a:cs typeface="Arial" charset="0"/>
            </a:endParaRPr>
          </a:p>
        </p:txBody>
      </p:sp>
      <p:sp>
        <p:nvSpPr>
          <p:cNvPr id="2" name="Rounded Rectangle 1"/>
          <p:cNvSpPr/>
          <p:nvPr/>
        </p:nvSpPr>
        <p:spPr>
          <a:xfrm>
            <a:off x="609600" y="4191000"/>
            <a:ext cx="198120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VỀ NỘI DUNG:</a:t>
            </a:r>
            <a:endParaRPr lang="en-US" sz="1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 name="Rounded Rectangle 23"/>
          <p:cNvSpPr/>
          <p:nvPr/>
        </p:nvSpPr>
        <p:spPr>
          <a:xfrm>
            <a:off x="516720" y="5334000"/>
            <a:ext cx="2074080" cy="381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VỀ NGHỆ THUẬT:</a:t>
            </a:r>
            <a:endParaRPr lang="en-US" sz="1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2705098" y="5181600"/>
            <a:ext cx="6134102" cy="769441"/>
          </a:xfrm>
          <a:prstGeom prst="rect">
            <a:avLst/>
          </a:prstGeom>
        </p:spPr>
        <p:txBody>
          <a:bodyPr wrap="square">
            <a:spAutoFit/>
          </a:bodyPr>
          <a:lstStyle/>
          <a:p>
            <a:r>
              <a:rPr lang="vi-VN" sz="2200" dirty="0">
                <a:latin typeface="Times New Roman"/>
                <a:ea typeface="MS Mincho"/>
              </a:rPr>
              <a:t>Rút ra nhận xét âm hưởng bi tráng về hình tượng người lính trong thơ Quang Dũng. </a:t>
            </a:r>
            <a:endParaRPr lang="en-US" sz="2200" dirty="0"/>
          </a:p>
        </p:txBody>
      </p:sp>
      <p:sp>
        <p:nvSpPr>
          <p:cNvPr id="5" name="Rectangle 4"/>
          <p:cNvSpPr/>
          <p:nvPr/>
        </p:nvSpPr>
        <p:spPr>
          <a:xfrm>
            <a:off x="1371600" y="6019800"/>
            <a:ext cx="7315200" cy="769441"/>
          </a:xfrm>
          <a:prstGeom prst="rect">
            <a:avLst/>
          </a:prstGeom>
        </p:spPr>
        <p:txBody>
          <a:bodyPr wrap="square">
            <a:spAutoFit/>
          </a:bodyPr>
          <a:lstStyle/>
          <a:p>
            <a:r>
              <a:rPr lang="vi-VN" sz="2200" dirty="0">
                <a:latin typeface="+mj-lt"/>
              </a:rPr>
              <a:t>Kết luận về nội dung, nghệ thuật vẻ đẹp của đoạn thơ trong bài </a:t>
            </a:r>
            <a:r>
              <a:rPr lang="vi-VN" sz="2200" dirty="0" smtClean="0">
                <a:latin typeface="+mj-lt"/>
              </a:rPr>
              <a:t>thơ;</a:t>
            </a:r>
            <a:r>
              <a:rPr lang="en-US" sz="2200" dirty="0">
                <a:latin typeface="+mj-lt"/>
              </a:rPr>
              <a:t> </a:t>
            </a:r>
            <a:r>
              <a:rPr lang="vi-VN" sz="2200" dirty="0" smtClean="0">
                <a:latin typeface="+mj-lt"/>
              </a:rPr>
              <a:t>Nêu </a:t>
            </a:r>
            <a:r>
              <a:rPr lang="vi-VN" sz="2200" dirty="0">
                <a:latin typeface="+mj-lt"/>
              </a:rPr>
              <a:t>cảm nghĩ về hình tượng người lính Tây </a:t>
            </a:r>
            <a:r>
              <a:rPr lang="vi-VN" sz="2200" dirty="0" smtClean="0">
                <a:latin typeface="+mj-lt"/>
              </a:rPr>
              <a:t>Tiến</a:t>
            </a:r>
            <a:r>
              <a:rPr lang="en-US" sz="2200" dirty="0" smtClean="0">
                <a:latin typeface="+mj-lt"/>
              </a:rPr>
              <a:t>.</a:t>
            </a:r>
            <a:endParaRPr lang="en-US" sz="2200" dirty="0">
              <a:latin typeface="+mj-lt"/>
            </a:endParaRPr>
          </a:p>
        </p:txBody>
      </p:sp>
    </p:spTree>
    <p:extLst>
      <p:ext uri="{BB962C8B-B14F-4D97-AF65-F5344CB8AC3E}">
        <p14:creationId xmlns:p14="http://schemas.microsoft.com/office/powerpoint/2010/main" val="36778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0"/>
                                  </p:stCondLst>
                                  <p:childTnLst>
                                    <p:animMotion origin="layout" path="M 2.77778E-6 2.25434E-6 C 0.00382 -0.01642 0.00903 -0.02474 0.02066 -0.03006 C 0.03368 -0.01873 0.03056 -0.02589 0.03385 -0.01248 C 0.03559 0.00763 0.03177 0.01711 0.04705 0.01017 C 0.05382 -0.00324 0.05174 -0.01711 0.06406 -0.02266 C 0.0684 -0.02173 0.07326 -0.02243 0.07726 -0.02011 C 0.08854 -0.01341 0.0717 0.01249 0.08854 0.02012 C 0.09115 0.01919 0.09392 0.01942 0.09618 0.01757 C 0.10295 0.01179 0.10017 -0.00162 0.10365 -0.00994 C 0.1059 -0.01526 0.11129 -0.02497 0.11129 -0.02497 C 0.11563 -0.02428 0.12031 -0.02428 0.12448 -0.02266 C 0.13438 -0.01873 0.13125 -0.00277 0.13385 0.00763 C 0.13958 0.00671 0.14549 0.0074 0.15087 0.00509 C 0.15625 0.00254 0.16181 -0.01549 0.16979 -0.02266 C 0.17448 -0.02058 0.18455 -0.0185 0.18681 -0.00994 C 0.19028 0.00324 0.1849 0.00902 0.19236 0.01757 C 0.19583 0.0215 0.19965 0.02428 0.20365 0.02775 C 0.20556 0.02937 0.20938 0.03283 0.20938 0.03283 C 0.2132 0.01757 0.21528 -0.00162 0.2283 -0.0074 C 0.23403 -0.00601 0.24097 -0.00786 0.24497 -0.00254 C 0.24792 0.00116 0.24965 0.02174 0.25087 0.02775 C 0.26285 0.01688 0.25087 0.03052 0.25816 0.00763 C 0.26024 0.00162 0.2651 -0.00208 0.26788 -0.0074 C 0.2691 -0.00485 0.27205 -0.00324 0.27153 2.25434E-6 C 0.27066 0.0074 0.25903 0.01318 0.25469 0.01503 C 0.23854 0.02937 0.25347 0.01804 0.2132 0.02266 C 0.20243 0.02382 0.19149 0.02937 0.1809 0.03283 C 0.16927 0.04254 0.15278 0.05411 0.13958 0.0578 C 0.12587 0.06682 0.10938 0.07052 0.09427 0.07283 C 0.07309 0.08208 0.05035 0.08555 0.0283 0.08809 C 0.01215 0.09526 -0.00451 0.08786 -0.02083 0.08555 C -0.04288 0.08254 -0.0651 0.08046 -0.0868 0.07538 C -0.09948 0.07237 -0.11198 0.06844 -0.12465 0.06543 C -0.12847 0.06451 -0.13229 0.06405 -0.13594 0.06289 C -0.14097 0.0615 -0.15104 0.0578 -0.15104 0.0578 C -0.18819 0.05942 -0.21684 0.05919 -0.25104 0.07052 C -0.25642 0.07538 -0.26024 0.08093 -0.26805 0.07283 C -0.26962 0.07122 -0.26736 0.06752 -0.26615 0.06543 C -0.26285 0.05989 -0.25486 0.05041 -0.25486 0.05041 C -0.24983 0.05133 -0.24462 0.05064 -0.23976 0.05295 C -0.23542 0.05503 -0.2283 0.06289 -0.2283 0.06289 C -0.21962 0.08046 -0.22465 0.07468 -0.2151 0.08301 C -0.20486 0.07838 -0.20555 0.0689 -0.2 0.0578 C -0.19774 0.04786 -0.19635 0.0437 -0.18871 0.04023 C -0.17986 0.04116 -0.17101 0.04069 -0.16233 0.04278 C -0.15486 0.04463 -0.15469 0.05572 -0.15295 0.06289 C -0.15017 0.07399 -0.15052 0.07653 -0.1434 0.08301 C -0.12708 0.08046 -0.12552 0.08116 -0.1151 0.06798 C -0.1118 0.05503 -0.10799 0.04971 -0.09826 0.04532 C -0.09444 0.04694 -0.08958 0.04832 -0.0868 0.05295 C -0.08524 0.05572 -0.08455 0.0652 -0.08316 0.06798 C -0.07934 0.07561 -0.07257 0.08 -0.06632 0.08301 C -0.06198 0.08208 -0.05694 0.08278 -0.05295 0.08046 C -0.04948 0.07838 -0.04861 0.06913 -0.04722 0.06543 C -0.04496 0.05919 -0.04288 0.05572 -0.03785 0.05295 C -0.03194 0.04948 -0.02535 0.04809 -0.01892 0.04532 C -0.01701 0.04439 -0.01319 0.04278 -0.01319 0.04278 C -0.01267 0.04532 -0.01111 0.04786 -0.01146 0.05041 C -0.0118 0.05341 -0.01545 0.0548 -0.0151 0.0578 C -0.01458 0.06127 -0.01146 0.06289 -0.00955 0.06543 C -0.00069 0.06451 0.00816 0.06497 0.01684 0.06289 C 0.0191 0.06243 0.02049 0.05919 0.02257 0.0578 C 0.0283 0.05387 0.03542 0.05318 0.04149 0.05041 C 0.05295 0.05226 0.05851 0.04925 0.06597 0.06035 C 0.07361 0.07168 0.07379 0.07676 0.07726 0.09064 C 0.07795 0.09318 0.08108 0.09226 0.08299 0.09295 C 0.08785 0.07422 0.08958 0.05249 0.10556 0.04532 C 0.10747 0.04624 0.11007 0.04578 0.11129 0.04786 C 0.11458 0.05411 0.11372 0.0652 0.11875 0.07052 C 0.12031 0.07214 0.12257 0.07214 0.12448 0.07283 C 0.1283 0.07214 0.13281 0.07376 0.13559 0.07052 C 0.13872 0.06705 0.13837 0.06035 0.13958 0.05526 C 0.14236 0.04439 0.14184 0.04162 0.14896 0.03515 C 0.15278 0.03676 0.15747 0.03815 0.16024 0.04278 C 0.16146 0.04486 0.16129 0.04809 0.16215 0.05041 C 0.16302 0.05318 0.16493 0.05526 0.16597 0.0578 C 0.16736 0.06104 0.1684 0.06451 0.16979 0.06798 C 0.17153 0.07306 0.17188 0.07885 0.17535 0.08301 C 0.17691 0.08439 0.17917 0.08439 0.1809 0.08555 C 0.18403 0.08439 0.18767 0.08486 0.19028 0.08301 C 0.19913 0.07723 0.19722 0.0652 0.2 0.05526 C 0.2026 0.04601 0.20885 0.04301 0.2151 0.04023 C 0.2257 0.04509 0.22257 0.04832 0.22622 0.06035 C 0.22726 0.06312 0.22899 0.0652 0.23004 0.06798 C 0.23281 0.07561 0.23368 0.08486 0.23559 0.09295 C 0.24445 0.09041 0.24844 0.0874 0.25087 0.07538 C 0.25226 0.06867 0.25469 0.05526 0.25469 0.05526 C 0.27431 0.05734 0.27847 0.05526 0.29236 0.06798 C 0.29479 0.07306 0.29722 0.07769 0.3 0.08301 C 0.30104 0.08532 0.30035 0.08856 0.30174 0.09064 C 0.30313 0.09295 0.30556 0.09387 0.30729 0.09549 C 0.32205 0.09064 0.32379 0.08069 0.3283 0.06289 C 0.33004 0.05619 0.33958 0.04786 0.33958 0.04786 C 0.34427 0.0511 0.34983 0.05364 0.35278 0.06035 C 0.35816 0.07283 0.35174 0.07353 0.36215 0.08301 C 0.36719 0.08208 0.37431 0.08601 0.37726 0.08046 C 0.38056 0.07422 0.37535 0.06543 0.37535 0.0578 C 0.37535 0.04162 0.37882 0.03954 0.38854 0.03515 C 0.38993 0.0363 0.40504 0.04925 0.40747 0.05295 C 0.41042 0.05757 0.4151 0.06798 0.4151 0.06798 C 0.42066 0.06705 0.42656 0.06775 0.43195 0.06543 C 0.43715 0.06312 0.43785 0.05457 0.44149 0.05041 C 0.44809 0.04278 0.45573 0.03607 0.46406 0.03283 C 0.47431 0.037 0.47517 0.04902 0.48108 0.06035 C 0.48368 0.07052 0.48681 0.07214 0.49427 0.07538 C 0.49549 0.07283 0.49705 0.07075 0.49809 0.06798 C 0.49896 0.06567 0.49879 0.06243 0.5 0.06035 C 0.50538 0.05156 0.51337 0.05133 0.52066 0.04786 C 0.52691 0.05341 0.52951 0.05989 0.53576 0.06543 C 0.53507 0.07306 0.53559 0.08093 0.53385 0.08809 C 0.53316 0.09087 0.52483 0.09942 0.52257 0.10058 C 0.50451 0.10937 0.48924 0.10913 0.46979 0.11052 C 0.45642 0.11306 0.44479 0.11746 0.43195 0.12324 C 0.42587 0.12601 0.41927 0.12601 0.4132 0.12832 C 0.39896 0.13364 0.3842 0.13896 0.36979 0.14335 C 0.34635 0.15029 0.30729 0.14775 0.29236 0.14821 C 0.27465 0.15422 0.25729 0.14636 0.23941 0.1459 C 0.17031 0.14451 0.10122 0.14428 0.03195 0.14335 C -0.00451 0.11006 0.02517 0.13503 -0.0868 0.14081 C -0.09826 0.1415 -0.12083 0.1459 -0.12083 0.1459 C -0.12743 0.14844 -0.13212 0.15075 -0.13785 0.15584 C -0.18108 0.15353 -0.17986 0.15376 -0.21146 0.14335 C -0.21337 0.14174 -0.21649 0.14127 -0.21701 0.13827 C -0.22083 0.11445 -0.20625 0.1052 -0.19253 0.10058 C -0.16163 0.10405 -0.16701 0.09804 -0.16424 0.13827 C -0.16233 0.13734 -0.16007 0.13734 -0.15851 0.13572 C -0.1533 0.13017 -0.1493 0.1022 -0.14722 0.09295 C -0.14653 0.08971 -0.14687 0.08555 -0.14531 0.08301 C -0.1441 0.08093 -0.14167 0.08116 -0.13976 0.08046 C -0.13663 0.08208 -0.13246 0.08208 -0.13021 0.08555 C -0.12639 0.0911 -0.12274 0.10567 -0.12274 0.10567 C -0.11979 0.12532 -0.11823 0.1348 -0.10573 0.1459 C -0.09427 0.14335 -0.09115 0.14312 -0.0849 0.13064 C -0.08437 0.12809 -0.08455 0.12509 -0.08316 0.12324 C -0.07986 0.11885 -0.0717 0.11306 -0.0717 0.11306 C -0.05972 0.11515 -0.05573 0.11075 -0.05104 0.12578 C -0.04913 0.13226 -0.04722 0.1459 -0.04722 0.1459 C -0.0099 0.14174 -0.03559 0.14821 -0.0151 0.12832 C -0.00486 0.10752 -0.01215 0.11237 0.00747 0.11561 C 0.01892 0.12578 0.00851 0.11399 0.0151 0.13318 C 0.01701 0.13873 0.02257 0.14821 0.02257 0.14821 C 0.02882 0.14752 0.03542 0.14844 0.04149 0.1459 C 0.04757 0.14335 0.05226 0.13595 0.05833 0.13318 C 0.06736 0.12162 0.07674 0.11676 0.08681 0.10821 C 0.08993 0.1089 0.0934 0.10844 0.09618 0.11052 C 0.09879 0.11237 0.10347 0.12902 0.10556 0.13318 C 0.10625 0.13572 0.10695 0.13827 0.10747 0.14081 C 0.11146 0.16139 0.10469 0.15399 0.1283 0.15075 C 0.14392 0.14358 0.14306 0.12347 0.16024 0.11561 C 0.16719 0.11653 0.17448 0.11538 0.1809 0.11815 C 0.18247 0.11885 0.18837 0.13503 0.18854 0.13572 C 0.19219 0.1489 0.19097 0.15792 0.2 0.16601 C 0.20556 0.16416 0.20903 0.16416 0.2132 0.15838 C 0.2191 0.15006 0.21806 0.13734 0.22257 0.12832 C 0.22379 0.12578 0.22535 0.12347 0.22622 0.12069 C 0.22726 0.11838 0.22691 0.11515 0.2283 0.11306 C 0.23142 0.10775 0.23715 0.10705 0.24149 0.10567 C 0.25035 0.10659 0.25903 0.10613 0.26788 0.10821 C 0.27813 0.11052 0.28038 0.13318 0.28299 0.14335 C 0.28403 0.14798 0.2941 0.15006 0.29618 0.15075 C 0.3158 0.14844 0.31719 0.15168 0.32639 0.13318 C 0.32813 0.11723 0.32743 0.10913 0.33576 0.09804 C 0.36597 0.1015 0.35382 0.09387 0.36597 0.11815 C 0.36997 0.13965 0.36875 0.15122 0.3849 0.15838 C 0.39045 0.15746 0.39635 0.15838 0.40174 0.15584 C 0.4059 0.15376 0.40972 0.13202 0.41129 0.12578 C 0.41233 0.12185 0.42031 0.11908 0.42257 0.11815 C 0.4283 0.11908 0.43455 0.11723 0.43958 0.12069 C 0.44184 0.12231 0.44097 0.12717 0.44149 0.13064 C 0.44462 0.15306 0.44063 0.1422 0.44705 0.15584 C 0.44774 0.16347 0.44583 0.17202 0.44896 0.1785 C 0.45035 0.1815 0.45434 0.1778 0.4566 0.17595 C 0.46007 0.17272 0.46354 0.15561 0.46406 0.1533 C 0.46476 0.15075 0.46597 0.1459 0.46597 0.1459 C 0.46528 0.13919 0.46701 0.13133 0.46406 0.12578 C 0.4625 0.12301 0.4592 0.12832 0.4566 0.12832 C 0.44149 0.12832 0.42639 0.12671 0.41129 0.12578 C 0.43559 0.11468 0.41858 0.12069 0.46597 0.12069 " pathEditMode="relative" ptsTypes="fffffffffffffffffffffffffffffffffffffffffffffffffffffffffffffffffffffffffffffffffffffffffffffffffffffffffffffffffffffffffffffffffffffffffffffffffffffffffffffffffffffffffffffffffA">
                                      <p:cBhvr>
                                        <p:cTn id="6" dur="10000" fill="hold"/>
                                        <p:tgtEl>
                                          <p:spTgt spid="22"/>
                                        </p:tgtEl>
                                        <p:attrNameLst>
                                          <p:attrName>ppt_x</p:attrName>
                                          <p:attrName>ppt_y</p:attrName>
                                        </p:attrNameLst>
                                      </p:cBhvr>
                                    </p:animMotion>
                                  </p:childTnLst>
                                </p:cTn>
                              </p:par>
                              <p:par>
                                <p:cTn id="7" presetID="3" presetClass="emph" presetSubtype="2" fill="hold" nodeType="withEffect">
                                  <p:stCondLst>
                                    <p:cond delay="0"/>
                                  </p:stCondLst>
                                  <p:iterate type="wd">
                                    <p:tmPct val="10000"/>
                                  </p:iterate>
                                  <p:childTnLst>
                                    <p:animClr clrSpc="rgb" dir="cw">
                                      <p:cBhvr override="childStyle">
                                        <p:cTn id="8" dur="2000" fill="hold"/>
                                        <p:tgtEl>
                                          <p:spTgt spid="10242">
                                            <p:txEl>
                                              <p:pRg st="0" end="0"/>
                                            </p:txEl>
                                          </p:spTgt>
                                        </p:tgtEl>
                                        <p:attrNameLst>
                                          <p:attrName>style.color</p:attrName>
                                        </p:attrNameLst>
                                      </p:cBhvr>
                                      <p:to>
                                        <a:schemeClr val="tx1"/>
                                      </p:to>
                                    </p:animClr>
                                  </p:childTnLst>
                                </p:cTn>
                              </p:par>
                              <p:par>
                                <p:cTn id="9" presetID="3" presetClass="emph" presetSubtype="2" fill="hold" nodeType="withEffect">
                                  <p:stCondLst>
                                    <p:cond delay="0"/>
                                  </p:stCondLst>
                                  <p:iterate type="wd">
                                    <p:tmPct val="10000"/>
                                  </p:iterate>
                                  <p:childTnLst>
                                    <p:animClr clrSpc="rgb" dir="cw">
                                      <p:cBhvr override="childStyle">
                                        <p:cTn id="10" dur="2000" fill="hold"/>
                                        <p:tgtEl>
                                          <p:spTgt spid="10242">
                                            <p:txEl>
                                              <p:pRg st="1" end="1"/>
                                            </p:txEl>
                                          </p:spTgt>
                                        </p:tgtEl>
                                        <p:attrNameLst>
                                          <p:attrName>style.color</p:attrName>
                                        </p:attrNameLst>
                                      </p:cBhvr>
                                      <p:to>
                                        <a:schemeClr val="tx1"/>
                                      </p:to>
                                    </p:animClr>
                                  </p:childTnLst>
                                </p:cTn>
                              </p:par>
                              <p:par>
                                <p:cTn id="11" presetID="1" presetClass="exit" presetSubtype="0" fill="hold" nodeType="withEffect">
                                  <p:stCondLst>
                                    <p:cond delay="11000"/>
                                  </p:stCondLst>
                                  <p:childTnLst>
                                    <p:set>
                                      <p:cBhvr>
                                        <p:cTn id="12" dur="1" fill="hold">
                                          <p:stCondLst>
                                            <p:cond delay="0"/>
                                          </p:stCondLst>
                                        </p:cTn>
                                        <p:tgtEl>
                                          <p:spTgt spid="22"/>
                                        </p:tgtEl>
                                        <p:attrNameLst>
                                          <p:attrName>style.visibility</p:attrName>
                                        </p:attrNameLst>
                                      </p:cBhvr>
                                      <p:to>
                                        <p:strVal val="hidden"/>
                                      </p:to>
                                    </p:set>
                                  </p:childTnLst>
                                </p:cTn>
                              </p:par>
                            </p:childTnLst>
                          </p:cTn>
                        </p:par>
                        <p:par>
                          <p:cTn id="13" fill="hold">
                            <p:stCondLst>
                              <p:cond delay="11000"/>
                            </p:stCondLst>
                            <p:childTnLst>
                              <p:par>
                                <p:cTn id="14" presetID="16" presetClass="entr" presetSubtype="21" fill="hold" grpId="0" nodeType="afterEffect">
                                  <p:stCondLst>
                                    <p:cond delay="0"/>
                                  </p:stCondLst>
                                  <p:childTnLst>
                                    <p:set>
                                      <p:cBhvr>
                                        <p:cTn id="15" dur="1" fill="hold">
                                          <p:stCondLst>
                                            <p:cond delay="0"/>
                                          </p:stCondLst>
                                        </p:cTn>
                                        <p:tgtEl>
                                          <p:spTgt spid="10256"/>
                                        </p:tgtEl>
                                        <p:attrNameLst>
                                          <p:attrName>style.visibility</p:attrName>
                                        </p:attrNameLst>
                                      </p:cBhvr>
                                      <p:to>
                                        <p:strVal val="visible"/>
                                      </p:to>
                                    </p:set>
                                    <p:animEffect transition="in" filter="barn(inVertical)">
                                      <p:cBhvr>
                                        <p:cTn id="16" dur="500"/>
                                        <p:tgtEl>
                                          <p:spTgt spid="10256"/>
                                        </p:tgtEl>
                                      </p:cBhvr>
                                    </p:animEffect>
                                  </p:childTnLst>
                                </p:cTn>
                              </p:par>
                            </p:childTnLst>
                          </p:cTn>
                        </p:par>
                        <p:par>
                          <p:cTn id="17" fill="hold">
                            <p:stCondLst>
                              <p:cond delay="11500"/>
                            </p:stCondLst>
                            <p:childTnLst>
                              <p:par>
                                <p:cTn id="18" presetID="16" presetClass="entr" presetSubtype="21" fill="hold" grpId="0" nodeType="afterEffect">
                                  <p:stCondLst>
                                    <p:cond delay="0"/>
                                  </p:stCondLst>
                                  <p:childTnLst>
                                    <p:set>
                                      <p:cBhvr>
                                        <p:cTn id="19" dur="1" fill="hold">
                                          <p:stCondLst>
                                            <p:cond delay="0"/>
                                          </p:stCondLst>
                                        </p:cTn>
                                        <p:tgtEl>
                                          <p:spTgt spid="10257"/>
                                        </p:tgtEl>
                                        <p:attrNameLst>
                                          <p:attrName>style.visibility</p:attrName>
                                        </p:attrNameLst>
                                      </p:cBhvr>
                                      <p:to>
                                        <p:strVal val="visible"/>
                                      </p:to>
                                    </p:set>
                                    <p:animEffect transition="in" filter="barn(inVertical)">
                                      <p:cBhvr>
                                        <p:cTn id="20" dur="500"/>
                                        <p:tgtEl>
                                          <p:spTgt spid="1025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58"/>
                                        </p:tgtEl>
                                        <p:attrNameLst>
                                          <p:attrName>style.visibility</p:attrName>
                                        </p:attrNameLst>
                                      </p:cBhvr>
                                      <p:to>
                                        <p:strVal val="visible"/>
                                      </p:to>
                                    </p:set>
                                    <p:anim calcmode="lin" valueType="num">
                                      <p:cBhvr additive="base">
                                        <p:cTn id="25" dur="500" fill="hold"/>
                                        <p:tgtEl>
                                          <p:spTgt spid="10258"/>
                                        </p:tgtEl>
                                        <p:attrNameLst>
                                          <p:attrName>ppt_x</p:attrName>
                                        </p:attrNameLst>
                                      </p:cBhvr>
                                      <p:tavLst>
                                        <p:tav tm="0">
                                          <p:val>
                                            <p:strVal val="#ppt_x"/>
                                          </p:val>
                                        </p:tav>
                                        <p:tav tm="100000">
                                          <p:val>
                                            <p:strVal val="#ppt_x"/>
                                          </p:val>
                                        </p:tav>
                                      </p:tavLst>
                                    </p:anim>
                                    <p:anim calcmode="lin" valueType="num">
                                      <p:cBhvr additive="base">
                                        <p:cTn id="26" dur="500" fill="hold"/>
                                        <p:tgtEl>
                                          <p:spTgt spid="102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circle(in)">
                                      <p:cBhvr>
                                        <p:cTn id="41" dur="2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heel(1)">
                                      <p:cBhvr>
                                        <p:cTn id="5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p:bldP spid="10257" grpId="0"/>
      <p:bldP spid="10258" grpId="0"/>
      <p:bldP spid="23" grpId="0"/>
      <p:bldP spid="2" grpId="0" animBg="1"/>
      <p:bldP spid="24"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_Văn_Bản 7"/>
          <p:cNvSpPr txBox="1"/>
          <p:nvPr/>
        </p:nvSpPr>
        <p:spPr>
          <a:xfrm>
            <a:off x="0" y="130076"/>
            <a:ext cx="9144000" cy="2308324"/>
          </a:xfrm>
          <a:prstGeom prst="rect">
            <a:avLst/>
          </a:prstGeom>
          <a:noFill/>
        </p:spPr>
        <p:txBody>
          <a:bodyPr wrap="square">
            <a:spAutoFit/>
          </a:bodyPr>
          <a:lstStyle/>
          <a:p>
            <a:pPr algn="ctr" fontAlgn="base">
              <a:spcBef>
                <a:spcPct val="0"/>
              </a:spcBef>
              <a:spcAft>
                <a:spcPct val="0"/>
              </a:spcAft>
              <a:defRPr/>
            </a:pPr>
            <a:r>
              <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fontAlgn="base">
              <a:spcBef>
                <a:spcPct val="0"/>
              </a:spcBef>
              <a:spcAft>
                <a:spcPct val="0"/>
              </a:spcAft>
              <a:defRPr/>
            </a:pPr>
            <a:r>
              <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BÀI TẬP CHỦ </a:t>
            </a: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ĐỀ 5: </a:t>
            </a:r>
          </a:p>
          <a:p>
            <a:pPr algn="ctr" fontAlgn="base">
              <a:spcBef>
                <a:spcPct val="0"/>
              </a:spcBef>
              <a:spcAft>
                <a:spcPct val="0"/>
              </a:spcAft>
              <a:defRPr/>
            </a:pP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HÃY </a:t>
            </a:r>
            <a:r>
              <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DÀN Ý CHI TIẾT CHO ĐỀ BÀI TRÊN </a:t>
            </a:r>
          </a:p>
          <a:p>
            <a:pPr algn="ctr" fontAlgn="base">
              <a:spcBef>
                <a:spcPct val="0"/>
              </a:spcBef>
              <a:spcAft>
                <a:spcPct val="0"/>
              </a:spcAft>
              <a:defRPr/>
            </a:pPr>
            <a:endParaRPr lang="en-US" sz="3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82850957"/>
      </p:ext>
    </p:extLst>
  </p:cSld>
  <p:clrMapOvr>
    <a:masterClrMapping/>
  </p:clrMapOvr>
  <p:transition spd="slow">
    <p:randomBar dir="vert"/>
  </p:transition>
  <p:timing>
    <p:tnLst>
      <p:par>
        <p:cTn id="1" dur="indefinite" restart="never" nodeType="tmRoot"/>
      </p:par>
    </p:tnLst>
  </p:timing>
</p:sld>
</file>

<file path=ppt/theme/_rels/them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theme/theme1.xml><?xml version="1.0" encoding="utf-8"?>
<a:theme xmlns:a="http://schemas.openxmlformats.org/drawingml/2006/main" name="4_Office Theme">
  <a:themeElements>
    <a:clrScheme name="Office Theme 3">
      <a:dk1>
        <a:srgbClr val="0F3F85"/>
      </a:dk1>
      <a:lt1>
        <a:srgbClr val="FFFFFF"/>
      </a:lt1>
      <a:dk2>
        <a:srgbClr val="000000"/>
      </a:dk2>
      <a:lt2>
        <a:srgbClr val="C0C0C0"/>
      </a:lt2>
      <a:accent1>
        <a:srgbClr val="2881E2"/>
      </a:accent1>
      <a:accent2>
        <a:srgbClr val="EA4A46"/>
      </a:accent2>
      <a:accent3>
        <a:srgbClr val="FFFFFF"/>
      </a:accent3>
      <a:accent4>
        <a:srgbClr val="0B3471"/>
      </a:accent4>
      <a:accent5>
        <a:srgbClr val="ACC1EE"/>
      </a:accent5>
      <a:accent6>
        <a:srgbClr val="D4423F"/>
      </a:accent6>
      <a:hlink>
        <a:srgbClr val="542EAA"/>
      </a:hlink>
      <a:folHlink>
        <a:srgbClr val="A1C24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295573"/>
        </a:dk1>
        <a:lt1>
          <a:srgbClr val="FFFFFF"/>
        </a:lt1>
        <a:dk2>
          <a:srgbClr val="000000"/>
        </a:dk2>
        <a:lt2>
          <a:srgbClr val="C0C0C0"/>
        </a:lt2>
        <a:accent1>
          <a:srgbClr val="298D70"/>
        </a:accent1>
        <a:accent2>
          <a:srgbClr val="D2AC40"/>
        </a:accent2>
        <a:accent3>
          <a:srgbClr val="FFFFFF"/>
        </a:accent3>
        <a:accent4>
          <a:srgbClr val="214761"/>
        </a:accent4>
        <a:accent5>
          <a:srgbClr val="ACC5BB"/>
        </a:accent5>
        <a:accent6>
          <a:srgbClr val="BE9B39"/>
        </a:accent6>
        <a:hlink>
          <a:srgbClr val="CC3300"/>
        </a:hlink>
        <a:folHlink>
          <a:srgbClr val="736FC5"/>
        </a:folHlink>
      </a:clrScheme>
      <a:clrMap bg1="lt1" tx1="dk1" bg2="lt2" tx2="dk2" accent1="accent1" accent2="accent2" accent3="accent3" accent4="accent4" accent5="accent5" accent6="accent6" hlink="hlink" folHlink="folHlink"/>
    </a:extraClrScheme>
    <a:extraClrScheme>
      <a:clrScheme name="Office Theme 2">
        <a:dk1>
          <a:srgbClr val="104372"/>
        </a:dk1>
        <a:lt1>
          <a:srgbClr val="FFFFFF"/>
        </a:lt1>
        <a:dk2>
          <a:srgbClr val="000000"/>
        </a:dk2>
        <a:lt2>
          <a:srgbClr val="C0C0C0"/>
        </a:lt2>
        <a:accent1>
          <a:srgbClr val="4582AB"/>
        </a:accent1>
        <a:accent2>
          <a:srgbClr val="3CB48F"/>
        </a:accent2>
        <a:accent3>
          <a:srgbClr val="FFFFFF"/>
        </a:accent3>
        <a:accent4>
          <a:srgbClr val="0C3860"/>
        </a:accent4>
        <a:accent5>
          <a:srgbClr val="B0C1D2"/>
        </a:accent5>
        <a:accent6>
          <a:srgbClr val="35A381"/>
        </a:accent6>
        <a:hlink>
          <a:srgbClr val="3642B2"/>
        </a:hlink>
        <a:folHlink>
          <a:srgbClr val="AAC856"/>
        </a:folHlink>
      </a:clrScheme>
      <a:clrMap bg1="lt1" tx1="dk1" bg2="lt2" tx2="dk2" accent1="accent1" accent2="accent2" accent3="accent3" accent4="accent4" accent5="accent5" accent6="accent6" hlink="hlink" folHlink="folHlink"/>
    </a:extraClrScheme>
    <a:extraClrScheme>
      <a:clrScheme name="Office Theme 3">
        <a:dk1>
          <a:srgbClr val="0F3F85"/>
        </a:dk1>
        <a:lt1>
          <a:srgbClr val="FFFFFF"/>
        </a:lt1>
        <a:dk2>
          <a:srgbClr val="000000"/>
        </a:dk2>
        <a:lt2>
          <a:srgbClr val="C0C0C0"/>
        </a:lt2>
        <a:accent1>
          <a:srgbClr val="2881E2"/>
        </a:accent1>
        <a:accent2>
          <a:srgbClr val="EA4A46"/>
        </a:accent2>
        <a:accent3>
          <a:srgbClr val="FFFFFF"/>
        </a:accent3>
        <a:accent4>
          <a:srgbClr val="0B3471"/>
        </a:accent4>
        <a:accent5>
          <a:srgbClr val="ACC1EE"/>
        </a:accent5>
        <a:accent6>
          <a:srgbClr val="D4423F"/>
        </a:accent6>
        <a:hlink>
          <a:srgbClr val="542EAA"/>
        </a:hlink>
        <a:folHlink>
          <a:srgbClr val="A1C24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1_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Microsoft YaHei"/>
        <a:cs typeface=""/>
      </a:majorFont>
      <a:minorFont>
        <a:latin typeface="Arial"/>
        <a:ea typeface="Microsoft YaHei"/>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Bell Gothic Std Black"/>
        <a:ea typeface=""/>
        <a:cs typeface=""/>
      </a:majorFont>
      <a:minorFont>
        <a:latin typeface="Bell Gothic Std Black"/>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460</Words>
  <Application>Microsoft Office PowerPoint</Application>
  <PresentationFormat>On-screen Show (4:3)</PresentationFormat>
  <Paragraphs>54</Paragraphs>
  <Slides>7</Slides>
  <Notes>1</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7</vt:i4>
      </vt:variant>
    </vt:vector>
  </HeadingPairs>
  <TitlesOfParts>
    <vt:vector size="14" baseType="lpstr">
      <vt:lpstr>4_Office Theme</vt:lpstr>
      <vt:lpstr>11_Office Theme</vt:lpstr>
      <vt:lpstr>默认设计模板</vt:lpstr>
      <vt:lpstr>Constance template</vt:lpstr>
      <vt:lpstr>1_template</vt:lpstr>
      <vt:lpstr>Angles</vt:lpstr>
      <vt:lpstr>Image</vt:lpstr>
      <vt:lpstr>CHỦ ĐỀ 5 HƯỚNG DẪN THỰC HÀNH PHÂN TÍCH MỘT ĐOẠN THƠ TRONG BÀI “TÂY TIẾN” CỦA QUANG DŨNG</vt:lpstr>
      <vt:lpstr>PowerPoint Presentation</vt:lpstr>
      <vt:lpstr>CHƯƠNG 1: NHỮNG VẤN ĐỀ LÝ LUẬN CHUNG LIÊN QUAN TỚI ĐỀ TÀI</vt:lpstr>
      <vt:lpstr>“Tây Tiến đoàn binh không mọc tóc Quân xanh màu lá dữ oai hùm Mắt trừng gửi mộng qua biên giới Đêm mơ Hà Nội dáng kiều thêm Rải rác biên cương, mồ viễn xứ Chiến trường đi chẳng tiếc đời xanh Áo bào thay chiếu anh về đất Sông Mã gầm lên khúc độc hành”. (“Tây Tiến” - Quang Dũng, Ngữ văn 12, tập1, NXB Giáo dục, 2008) Cảm nhận của anh/chị về đoạn thơ trên. Từ đó, rút ra nhận xét âm hưởng bi tráng về hình tượng người lính trong thơ Quang Dũng. </vt:lpstr>
      <vt:lpstr>PowerPoint Presentation</vt:lpstr>
      <vt:lpstr>PowerPoint Presentation</vt:lpstr>
      <vt:lpstr>PowerPoint Presentation</vt:lpstr>
    </vt:vector>
  </TitlesOfParts>
  <Company>CKK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Thao</cp:lastModifiedBy>
  <cp:revision>157</cp:revision>
  <dcterms:created xsi:type="dcterms:W3CDTF">2017-11-17T05:31:04Z</dcterms:created>
  <dcterms:modified xsi:type="dcterms:W3CDTF">2021-10-02T13:44:59Z</dcterms:modified>
  <cp:contentStatus/>
</cp:coreProperties>
</file>